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564" y="-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FF7C0E00-C3CD-4AA6-91F4-4623A4ECA831}" type="datetimeFigureOut">
              <a:rPr lang="tr-TR" smtClean="0"/>
              <a:pPr/>
              <a:t>19.12.2017</a:t>
            </a:fld>
            <a:endParaRPr lang="tr-T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767392" y="4928702"/>
            <a:ext cx="812800" cy="517524"/>
          </a:xfrm>
        </p:spPr>
        <p:txBody>
          <a:bodyPr/>
          <a:lstStyle/>
          <a:p>
            <a:fld id="{7E3A36A7-3B15-4E9A-9CD8-EE165ACCE737}"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FF7C0E00-C3CD-4AA6-91F4-4623A4ECA831}" type="datetimeFigureOut">
              <a:rPr lang="tr-TR" smtClean="0"/>
              <a:pPr/>
              <a:t>19.12.2017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E3A36A7-3B15-4E9A-9CD8-EE165ACCE737}"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FF7C0E00-C3CD-4AA6-91F4-4623A4ECA831}" type="datetimeFigureOut">
              <a:rPr lang="tr-TR" smtClean="0"/>
              <a:pPr/>
              <a:t>19.12.2017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E3A36A7-3B15-4E9A-9CD8-EE165ACCE737}"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FF7C0E00-C3CD-4AA6-91F4-4623A4ECA831}" type="datetimeFigureOut">
              <a:rPr lang="tr-TR" smtClean="0"/>
              <a:pPr/>
              <a:t>19.12.2017</a:t>
            </a:fld>
            <a:endParaRPr lang="tr-TR"/>
          </a:p>
        </p:txBody>
      </p:sp>
      <p:sp>
        <p:nvSpPr>
          <p:cNvPr id="9" name="8 Slayt Numarası Yer Tutucusu"/>
          <p:cNvSpPr>
            <a:spLocks noGrp="1"/>
          </p:cNvSpPr>
          <p:nvPr>
            <p:ph type="sldNum" sz="quarter" idx="15"/>
          </p:nvPr>
        </p:nvSpPr>
        <p:spPr/>
        <p:txBody>
          <a:bodyPr rtlCol="0"/>
          <a:lstStyle/>
          <a:p>
            <a:fld id="{7E3A36A7-3B15-4E9A-9CD8-EE165ACCE737}"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FF7C0E00-C3CD-4AA6-91F4-4623A4ECA831}" type="datetimeFigureOut">
              <a:rPr lang="tr-TR" smtClean="0"/>
              <a:pPr/>
              <a:t>19.12.2017</a:t>
            </a:fld>
            <a:endParaRPr lang="tr-T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787488" y="4928702"/>
            <a:ext cx="812800" cy="517524"/>
          </a:xfrm>
        </p:spPr>
        <p:txBody>
          <a:bodyPr/>
          <a:lstStyle/>
          <a:p>
            <a:fld id="{7E3A36A7-3B15-4E9A-9CD8-EE165ACCE737}"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FF7C0E00-C3CD-4AA6-91F4-4623A4ECA831}" type="datetimeFigureOut">
              <a:rPr lang="tr-TR" smtClean="0"/>
              <a:pPr/>
              <a:t>19.12.2017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E3A36A7-3B15-4E9A-9CD8-EE165ACCE737}"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FF7C0E00-C3CD-4AA6-91F4-4623A4ECA831}" type="datetimeFigureOut">
              <a:rPr lang="tr-TR" smtClean="0"/>
              <a:pPr/>
              <a:t>19.12.2017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7E3A36A7-3B15-4E9A-9CD8-EE165ACCE737}"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FF7C0E00-C3CD-4AA6-91F4-4623A4ECA831}" type="datetimeFigureOut">
              <a:rPr lang="tr-TR" smtClean="0"/>
              <a:pPr/>
              <a:t>19.12.2017</a:t>
            </a:fld>
            <a:endParaRPr lang="tr-TR"/>
          </a:p>
        </p:txBody>
      </p:sp>
      <p:sp>
        <p:nvSpPr>
          <p:cNvPr id="7" name="6 Slayt Numarası Yer Tutucusu"/>
          <p:cNvSpPr>
            <a:spLocks noGrp="1"/>
          </p:cNvSpPr>
          <p:nvPr>
            <p:ph type="sldNum" sz="quarter" idx="11"/>
          </p:nvPr>
        </p:nvSpPr>
        <p:spPr/>
        <p:txBody>
          <a:bodyPr rtlCol="0"/>
          <a:lstStyle/>
          <a:p>
            <a:fld id="{7E3A36A7-3B15-4E9A-9CD8-EE165ACCE737}"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FF7C0E00-C3CD-4AA6-91F4-4623A4ECA831}" type="datetimeFigureOut">
              <a:rPr lang="tr-TR" smtClean="0"/>
              <a:pPr/>
              <a:t>19.12.2017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7E3A36A7-3B15-4E9A-9CD8-EE165ACCE737}"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FF7C0E00-C3CD-4AA6-91F4-4623A4ECA831}" type="datetimeFigureOut">
              <a:rPr lang="tr-TR" smtClean="0"/>
              <a:pPr/>
              <a:t>19.12.2017</a:t>
            </a:fld>
            <a:endParaRPr lang="tr-TR"/>
          </a:p>
        </p:txBody>
      </p:sp>
      <p:sp>
        <p:nvSpPr>
          <p:cNvPr id="22" name="21 Slayt Numarası Yer Tutucusu"/>
          <p:cNvSpPr>
            <a:spLocks noGrp="1"/>
          </p:cNvSpPr>
          <p:nvPr>
            <p:ph type="sldNum" sz="quarter" idx="15"/>
          </p:nvPr>
        </p:nvSpPr>
        <p:spPr/>
        <p:txBody>
          <a:bodyPr rtlCol="0"/>
          <a:lstStyle/>
          <a:p>
            <a:fld id="{7E3A36A7-3B15-4E9A-9CD8-EE165ACCE737}"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FF7C0E00-C3CD-4AA6-91F4-4623A4ECA831}" type="datetimeFigureOut">
              <a:rPr lang="tr-TR" smtClean="0"/>
              <a:pPr/>
              <a:t>19.12.2017</a:t>
            </a:fld>
            <a:endParaRPr lang="tr-TR"/>
          </a:p>
        </p:txBody>
      </p:sp>
      <p:sp>
        <p:nvSpPr>
          <p:cNvPr id="18" name="17 Slayt Numarası Yer Tutucusu"/>
          <p:cNvSpPr>
            <a:spLocks noGrp="1"/>
          </p:cNvSpPr>
          <p:nvPr>
            <p:ph type="sldNum" sz="quarter" idx="11"/>
          </p:nvPr>
        </p:nvSpPr>
        <p:spPr/>
        <p:txBody>
          <a:bodyPr rtlCol="0"/>
          <a:lstStyle/>
          <a:p>
            <a:fld id="{7E3A36A7-3B15-4E9A-9CD8-EE165ACCE737}"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FF7C0E00-C3CD-4AA6-91F4-4623A4ECA831}" type="datetimeFigureOut">
              <a:rPr lang="tr-TR" smtClean="0"/>
              <a:pPr/>
              <a:t>19.12.2017</a:t>
            </a:fld>
            <a:endParaRPr lang="tr-T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7E3A36A7-3B15-4E9A-9CD8-EE165ACCE737}"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mbs.gov.tr/"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Autofit/>
          </a:bodyPr>
          <a:lstStyle/>
          <a:p>
            <a:r>
              <a:rPr lang="tr-TR" sz="6000" dirty="0" smtClean="0"/>
              <a:t>ULUSAL MESLEKİ BİLGİ SİSTEMİ</a:t>
            </a:r>
            <a:endParaRPr lang="tr-TR" sz="6000"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xmlns="" val="1614413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solidFill>
                  <a:srgbClr val="FF0000"/>
                </a:solidFill>
              </a:rPr>
              <a:t>ULUSAL MESLEKİ BİLGİ SİSTEMİ</a:t>
            </a:r>
            <a:endParaRPr lang="tr-TR" dirty="0">
              <a:solidFill>
                <a:srgbClr val="FF0000"/>
              </a:solidFill>
            </a:endParaRPr>
          </a:p>
        </p:txBody>
      </p:sp>
      <p:sp>
        <p:nvSpPr>
          <p:cNvPr id="3" name="İçerik Yer Tutucusu 2"/>
          <p:cNvSpPr>
            <a:spLocks noGrp="1"/>
          </p:cNvSpPr>
          <p:nvPr>
            <p:ph sz="quarter" idx="1"/>
          </p:nvPr>
        </p:nvSpPr>
        <p:spPr/>
        <p:txBody>
          <a:bodyPr>
            <a:normAutofit/>
          </a:bodyPr>
          <a:lstStyle/>
          <a:p>
            <a:pPr marL="0" indent="0">
              <a:buNone/>
            </a:pPr>
            <a:r>
              <a:rPr lang="tr-TR" b="1" dirty="0">
                <a:solidFill>
                  <a:srgbClr val="FF0000"/>
                </a:solidFill>
              </a:rPr>
              <a:t>HANGİ SORULARIMIZA CEVAP BULABİLİRİZ</a:t>
            </a:r>
            <a:endParaRPr lang="tr-TR" dirty="0">
              <a:solidFill>
                <a:srgbClr val="FF0000"/>
              </a:solidFill>
            </a:endParaRPr>
          </a:p>
          <a:p>
            <a:pPr marL="0" indent="0">
              <a:buNone/>
            </a:pPr>
            <a:r>
              <a:rPr lang="tr-TR" dirty="0"/>
              <a:t> </a:t>
            </a:r>
          </a:p>
          <a:p>
            <a:pPr lvl="0" algn="just"/>
            <a:r>
              <a:rPr lang="tr-TR" dirty="0"/>
              <a:t>Mesleki İlgilerim, Yeteneklerim, Değerlerim nelerdir </a:t>
            </a:r>
            <a:r>
              <a:rPr lang="tr-TR" dirty="0" smtClean="0"/>
              <a:t>?</a:t>
            </a:r>
          </a:p>
          <a:p>
            <a:pPr lvl="0" algn="just"/>
            <a:r>
              <a:rPr lang="tr-TR" dirty="0" smtClean="0"/>
              <a:t>Bu ilgi, yetenek ve değerlere uygun </a:t>
            </a:r>
            <a:r>
              <a:rPr lang="tr-TR" smtClean="0"/>
              <a:t>meslekler nelerdir?</a:t>
            </a:r>
            <a:endParaRPr lang="tr-TR" dirty="0"/>
          </a:p>
          <a:p>
            <a:pPr algn="just"/>
            <a:r>
              <a:rPr lang="tr-TR" dirty="0" smtClean="0"/>
              <a:t>Kendimi </a:t>
            </a:r>
            <a:r>
              <a:rPr lang="tr-TR" dirty="0"/>
              <a:t>tanıyor muyum ? </a:t>
            </a:r>
          </a:p>
          <a:p>
            <a:pPr lvl="0" algn="just"/>
            <a:r>
              <a:rPr lang="tr-TR" dirty="0"/>
              <a:t>Site de Mesleki İlgilerimi, Yeteneklerimi, Değerlerimi öğrenip Rehber Öğretmenimle değerlendirebilir miyim </a:t>
            </a:r>
            <a:r>
              <a:rPr lang="tr-TR" dirty="0" smtClean="0"/>
              <a:t>?</a:t>
            </a:r>
            <a:endParaRPr lang="tr-TR" dirty="0"/>
          </a:p>
          <a:p>
            <a:pPr lvl="0" algn="just"/>
            <a:r>
              <a:rPr lang="tr-TR" dirty="0"/>
              <a:t>Mesleklerin İş olanakları nelerdir </a:t>
            </a:r>
            <a:r>
              <a:rPr lang="tr-TR" dirty="0" smtClean="0"/>
              <a:t>?</a:t>
            </a:r>
            <a:endParaRPr lang="tr-TR" dirty="0"/>
          </a:p>
          <a:p>
            <a:pPr lvl="0" algn="just"/>
            <a:r>
              <a:rPr lang="tr-TR" dirty="0"/>
              <a:t>Meslek  videoları görebilir miyim ? </a:t>
            </a:r>
          </a:p>
          <a:p>
            <a:pPr marL="0" indent="0">
              <a:buNone/>
            </a:pPr>
            <a:endParaRPr lang="tr-TR" dirty="0"/>
          </a:p>
        </p:txBody>
      </p:sp>
    </p:spTree>
    <p:extLst>
      <p:ext uri="{BB962C8B-B14F-4D97-AF65-F5344CB8AC3E}">
        <p14:creationId xmlns:p14="http://schemas.microsoft.com/office/powerpoint/2010/main" xmlns="" val="573007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p:txBody>
          <a:bodyPr/>
          <a:lstStyle/>
          <a:p>
            <a:r>
              <a:rPr lang="tr-TR" dirty="0" smtClean="0"/>
              <a:t>FATMA ÇAVUŞ METAL</a:t>
            </a:r>
            <a:endParaRPr lang="tr-TR" dirty="0"/>
          </a:p>
        </p:txBody>
      </p:sp>
      <p:pic>
        <p:nvPicPr>
          <p:cNvPr id="4" name="Resim 3"/>
          <p:cNvPicPr/>
          <p:nvPr/>
        </p:nvPicPr>
        <p:blipFill>
          <a:blip r:embed="rId2" cstate="print">
            <a:extLst>
              <a:ext uri="{28A0092B-C50C-407E-A947-70E740481C1C}">
                <a14:useLocalDpi xmlns:a14="http://schemas.microsoft.com/office/drawing/2010/main" xmlns="" val="0"/>
              </a:ext>
            </a:extLst>
          </a:blip>
          <a:stretch>
            <a:fillRect/>
          </a:stretch>
        </p:blipFill>
        <p:spPr>
          <a:xfrm>
            <a:off x="463640" y="746975"/>
            <a:ext cx="11217498" cy="5190186"/>
          </a:xfrm>
          <a:prstGeom prst="rect">
            <a:avLst/>
          </a:prstGeom>
          <a:ln>
            <a:solidFill>
              <a:schemeClr val="tx1"/>
            </a:solidFill>
          </a:ln>
        </p:spPr>
      </p:pic>
    </p:spTree>
    <p:extLst>
      <p:ext uri="{BB962C8B-B14F-4D97-AF65-F5344CB8AC3E}">
        <p14:creationId xmlns:p14="http://schemas.microsoft.com/office/powerpoint/2010/main" xmlns="" val="2961595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solidFill>
                  <a:srgbClr val="FF0000"/>
                </a:solidFill>
              </a:rPr>
              <a:t>ULUSAL MESLEKİ BİLGİ SİSTEMİ</a:t>
            </a:r>
            <a:endParaRPr lang="tr-TR" dirty="0">
              <a:solidFill>
                <a:srgbClr val="FF0000"/>
              </a:solidFill>
            </a:endParaRPr>
          </a:p>
        </p:txBody>
      </p:sp>
      <p:sp>
        <p:nvSpPr>
          <p:cNvPr id="3" name="İçerik Yer Tutucusu 2"/>
          <p:cNvSpPr>
            <a:spLocks noGrp="1"/>
          </p:cNvSpPr>
          <p:nvPr>
            <p:ph sz="quarter" idx="1"/>
          </p:nvPr>
        </p:nvSpPr>
        <p:spPr/>
        <p:txBody>
          <a:bodyPr/>
          <a:lstStyle/>
          <a:p>
            <a:pPr marL="0" indent="0" algn="just">
              <a:buNone/>
            </a:pPr>
            <a:r>
              <a:rPr lang="tr-TR" dirty="0" smtClean="0"/>
              <a:t>	Mesleki </a:t>
            </a:r>
            <a:r>
              <a:rPr lang="tr-TR" dirty="0"/>
              <a:t>Bilgi Sistemi kişinin kendisini tanımasına, yapmayı sevdiği şeyleri ve yeteneklerini keşfetmesine, meslek seçimine yardımcı olmak amacıyla kurulmuştur. Herkesin yapabileceği şeyler, becerileri ve yetenekleri vardır. Önemli olan bunları fark edip yüzeye çıkarmaktır. Kendi yeteneklerimizi ve ilgi alanlarımızı keşfettikten sonra bunları nasıl geliştireceğimize ve bu yeteneklerimize ve bilgilerimize göre hangi mesleki alana yöneleceğimize karar vermeye çalışırız. </a:t>
            </a:r>
            <a:endParaRPr lang="tr-TR" dirty="0" smtClean="0"/>
          </a:p>
          <a:p>
            <a:pPr marL="0" indent="0" algn="just">
              <a:buNone/>
            </a:pPr>
            <a:r>
              <a:rPr lang="tr-TR" dirty="0" smtClean="0"/>
              <a:t>	</a:t>
            </a:r>
            <a:endParaRPr lang="tr-TR" dirty="0" smtClean="0"/>
          </a:p>
          <a:p>
            <a:pPr marL="0" indent="0" algn="just">
              <a:buNone/>
            </a:pPr>
            <a:r>
              <a:rPr lang="tr-TR" dirty="0" smtClean="0"/>
              <a:t>	</a:t>
            </a:r>
            <a:r>
              <a:rPr lang="tr-TR" dirty="0" err="1" smtClean="0"/>
              <a:t>mbs</a:t>
            </a:r>
            <a:r>
              <a:rPr lang="tr-TR" dirty="0" smtClean="0"/>
              <a:t>.</a:t>
            </a:r>
            <a:r>
              <a:rPr lang="tr-TR" dirty="0" err="1" smtClean="0"/>
              <a:t>meb</a:t>
            </a:r>
            <a:r>
              <a:rPr lang="tr-TR" dirty="0" smtClean="0"/>
              <a:t>.gov.tr </a:t>
            </a:r>
            <a:r>
              <a:rPr lang="tr-TR" dirty="0"/>
              <a:t>adresindeki “Mesleki Bilgi Sistemi” size bu alanda yol göstermek ve rehberlik etmek amacıyla hizmet veriyor.</a:t>
            </a:r>
          </a:p>
          <a:p>
            <a:pPr marL="0" indent="0">
              <a:buNone/>
            </a:pPr>
            <a:endParaRPr lang="tr-TR" dirty="0"/>
          </a:p>
        </p:txBody>
      </p:sp>
    </p:spTree>
    <p:extLst>
      <p:ext uri="{BB962C8B-B14F-4D97-AF65-F5344CB8AC3E}">
        <p14:creationId xmlns:p14="http://schemas.microsoft.com/office/powerpoint/2010/main" xmlns="" val="888679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solidFill>
                  <a:srgbClr val="FF0000"/>
                </a:solidFill>
              </a:rPr>
              <a:t>ULUSAL MESLEKİ BİLGİ SİSTEMİ</a:t>
            </a:r>
            <a:endParaRPr lang="tr-TR" dirty="0">
              <a:solidFill>
                <a:srgbClr val="FF0000"/>
              </a:solidFill>
            </a:endParaRPr>
          </a:p>
        </p:txBody>
      </p:sp>
      <p:sp>
        <p:nvSpPr>
          <p:cNvPr id="3" name="İçerik Yer Tutucusu 2"/>
          <p:cNvSpPr>
            <a:spLocks noGrp="1"/>
          </p:cNvSpPr>
          <p:nvPr>
            <p:ph sz="quarter" idx="1"/>
          </p:nvPr>
        </p:nvSpPr>
        <p:spPr/>
        <p:txBody>
          <a:bodyPr>
            <a:normAutofit fontScale="85000" lnSpcReduction="10000"/>
          </a:bodyPr>
          <a:lstStyle/>
          <a:p>
            <a:pPr marL="0" indent="0" algn="just">
              <a:buNone/>
            </a:pPr>
            <a:r>
              <a:rPr lang="tr-TR" dirty="0"/>
              <a:t>Mesleki Bilgi Sistemi, yaşam boyu sürecek bu öğrenme ve gelişim yolculuğunuzda size yol göstermek ve rehberlik etmek amacıyla hazırlanmıştır. Bu sistem,   </a:t>
            </a:r>
            <a:endParaRPr lang="tr-TR" dirty="0" smtClean="0"/>
          </a:p>
          <a:p>
            <a:pPr marL="0" indent="0" algn="just">
              <a:buNone/>
            </a:pPr>
            <a:endParaRPr lang="tr-TR" dirty="0"/>
          </a:p>
          <a:p>
            <a:r>
              <a:rPr lang="tr-TR" dirty="0"/>
              <a:t>► Nasıl bir işim olsun?</a:t>
            </a:r>
          </a:p>
          <a:p>
            <a:r>
              <a:rPr lang="tr-TR" dirty="0"/>
              <a:t>► Ben hangi işleri yapabilirim? </a:t>
            </a:r>
          </a:p>
          <a:p>
            <a:r>
              <a:rPr lang="tr-TR" dirty="0"/>
              <a:t>► İstediğim işi yapabilmek için nasıl bir eğitim almalıyım?</a:t>
            </a:r>
          </a:p>
          <a:p>
            <a:r>
              <a:rPr lang="tr-TR" dirty="0"/>
              <a:t>► İlgilerim, yeteneklerim nelerdir?</a:t>
            </a:r>
          </a:p>
          <a:p>
            <a:r>
              <a:rPr lang="tr-TR" dirty="0"/>
              <a:t>► Hayalimdeki meslek için hangi okullara gitmeliyim?</a:t>
            </a:r>
          </a:p>
          <a:p>
            <a:r>
              <a:rPr lang="tr-TR" dirty="0"/>
              <a:t>► Mesleğimi belirlerken nelere dikkat etmeliyim?</a:t>
            </a:r>
          </a:p>
          <a:p>
            <a:r>
              <a:rPr lang="tr-TR" dirty="0"/>
              <a:t>► İşimi değiştirmek için neler yapmalıyım?</a:t>
            </a:r>
          </a:p>
          <a:p>
            <a:r>
              <a:rPr lang="tr-TR" dirty="0"/>
              <a:t>► Özgeçmişimi nasıl yazabilirim?</a:t>
            </a:r>
          </a:p>
          <a:p>
            <a:r>
              <a:rPr lang="tr-TR" dirty="0"/>
              <a:t>► Bir işe nasıl başvurabilirim?</a:t>
            </a:r>
          </a:p>
          <a:p>
            <a:r>
              <a:rPr lang="tr-TR" dirty="0"/>
              <a:t>► Daha iyi bir iş bulabilmek için becerilerimi nasıl ve nerede geliştirebilirim</a:t>
            </a:r>
            <a:r>
              <a:rPr lang="tr-TR" dirty="0" smtClean="0"/>
              <a:t>?</a:t>
            </a:r>
            <a:endParaRPr lang="tr-TR" dirty="0"/>
          </a:p>
        </p:txBody>
      </p:sp>
    </p:spTree>
    <p:extLst>
      <p:ext uri="{BB962C8B-B14F-4D97-AF65-F5344CB8AC3E}">
        <p14:creationId xmlns:p14="http://schemas.microsoft.com/office/powerpoint/2010/main" xmlns="" val="3967797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solidFill>
                  <a:srgbClr val="FF0000"/>
                </a:solidFill>
              </a:rPr>
              <a:t>ULUSAL MESLEKİ BİLGİ SİSTEMİ</a:t>
            </a:r>
            <a:endParaRPr lang="tr-TR" dirty="0">
              <a:solidFill>
                <a:srgbClr val="FF0000"/>
              </a:solidFill>
            </a:endParaRPr>
          </a:p>
        </p:txBody>
      </p:sp>
      <p:sp>
        <p:nvSpPr>
          <p:cNvPr id="3" name="İçerik Yer Tutucusu 2"/>
          <p:cNvSpPr>
            <a:spLocks noGrp="1"/>
          </p:cNvSpPr>
          <p:nvPr>
            <p:ph sz="quarter" idx="1"/>
          </p:nvPr>
        </p:nvSpPr>
        <p:spPr/>
        <p:txBody>
          <a:bodyPr>
            <a:normAutofit/>
          </a:bodyPr>
          <a:lstStyle/>
          <a:p>
            <a:pPr marL="0" indent="0">
              <a:buNone/>
            </a:pPr>
            <a:r>
              <a:rPr lang="tr-TR" b="1" dirty="0">
                <a:solidFill>
                  <a:srgbClr val="FF0000"/>
                </a:solidFill>
              </a:rPr>
              <a:t>Neden MBS?</a:t>
            </a:r>
            <a:endParaRPr lang="tr-TR" dirty="0">
              <a:solidFill>
                <a:srgbClr val="FF0000"/>
              </a:solidFill>
            </a:endParaRPr>
          </a:p>
          <a:p>
            <a:endParaRPr lang="tr-TR" dirty="0"/>
          </a:p>
          <a:p>
            <a:pPr lvl="0" algn="just"/>
            <a:r>
              <a:rPr lang="tr-TR" dirty="0"/>
              <a:t>Mesleki rehberlik çalışmalarına her yaştan bireylerin erişimini sağlamak,</a:t>
            </a:r>
          </a:p>
          <a:p>
            <a:pPr lvl="0" algn="just"/>
            <a:r>
              <a:rPr lang="tr-TR" dirty="0"/>
              <a:t>Mesleki rehberlik çalışmalarını yaygınlaştırmak,</a:t>
            </a:r>
          </a:p>
          <a:p>
            <a:pPr lvl="0" algn="just"/>
            <a:r>
              <a:rPr lang="tr-TR" dirty="0"/>
              <a:t>MEB, İŞKUR ve diğer kurum ve kuruluşlar kapsamında verilen mesleki rehberlik çalışmalarına destek sağlamak,</a:t>
            </a:r>
          </a:p>
          <a:p>
            <a:pPr lvl="0" algn="just"/>
            <a:r>
              <a:rPr lang="tr-TR" dirty="0"/>
              <a:t>Ülke genelinde farklı kurum ve kuruluşlar arasında verilen mesleki rehberlik çalışmalarında eşgüdüm sağlamak.</a:t>
            </a:r>
          </a:p>
          <a:p>
            <a:pPr marL="0" indent="0">
              <a:buNone/>
            </a:pPr>
            <a:endParaRPr lang="tr-TR" dirty="0"/>
          </a:p>
        </p:txBody>
      </p:sp>
    </p:spTree>
    <p:extLst>
      <p:ext uri="{BB962C8B-B14F-4D97-AF65-F5344CB8AC3E}">
        <p14:creationId xmlns:p14="http://schemas.microsoft.com/office/powerpoint/2010/main" xmlns="" val="1703927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solidFill>
                  <a:srgbClr val="FF0000"/>
                </a:solidFill>
              </a:rPr>
              <a:t>ULUSAL MESLEKİ BİLGİ SİSTEMİ</a:t>
            </a:r>
            <a:endParaRPr lang="tr-TR" dirty="0">
              <a:solidFill>
                <a:srgbClr val="FF0000"/>
              </a:solidFill>
            </a:endParaRPr>
          </a:p>
        </p:txBody>
      </p:sp>
      <p:sp>
        <p:nvSpPr>
          <p:cNvPr id="3" name="İçerik Yer Tutucusu 2"/>
          <p:cNvSpPr>
            <a:spLocks noGrp="1"/>
          </p:cNvSpPr>
          <p:nvPr>
            <p:ph sz="quarter" idx="1"/>
          </p:nvPr>
        </p:nvSpPr>
        <p:spPr/>
        <p:txBody>
          <a:bodyPr>
            <a:normAutofit fontScale="92500" lnSpcReduction="10000"/>
          </a:bodyPr>
          <a:lstStyle/>
          <a:p>
            <a:pPr marL="0" indent="0">
              <a:buNone/>
            </a:pPr>
            <a:r>
              <a:rPr lang="tr-TR" b="1" dirty="0">
                <a:solidFill>
                  <a:srgbClr val="FF0000"/>
                </a:solidFill>
              </a:rPr>
              <a:t>NASIL ÜYE OLABİLİRİM</a:t>
            </a:r>
            <a:endParaRPr lang="tr-TR" dirty="0">
              <a:solidFill>
                <a:srgbClr val="FF0000"/>
              </a:solidFill>
            </a:endParaRPr>
          </a:p>
          <a:p>
            <a:endParaRPr lang="tr-TR" dirty="0"/>
          </a:p>
          <a:p>
            <a:pPr lvl="0" algn="just"/>
            <a:r>
              <a:rPr lang="tr-TR" dirty="0"/>
              <a:t>Ulusal Mesleki Bilgi Sistemi web sitesi üyelik sistemi ile çalışmaktadır. </a:t>
            </a:r>
          </a:p>
          <a:p>
            <a:pPr lvl="0" algn="just"/>
            <a:r>
              <a:rPr lang="tr-TR" dirty="0"/>
              <a:t>Kullanıcı Adı - Ad </a:t>
            </a:r>
            <a:r>
              <a:rPr lang="tr-TR" dirty="0" err="1"/>
              <a:t>Soyad</a:t>
            </a:r>
            <a:r>
              <a:rPr lang="tr-TR" dirty="0"/>
              <a:t> – Doğum Tarihi, TC Kimlik No – E Mail Adresi bilgileri gerekmektedir.  </a:t>
            </a:r>
          </a:p>
          <a:p>
            <a:pPr lvl="0" algn="just"/>
            <a:r>
              <a:rPr lang="tr-TR" dirty="0"/>
              <a:t>Ulusal Mesleki Bilgi Sistemi web sitesi  Ad </a:t>
            </a:r>
            <a:r>
              <a:rPr lang="tr-TR" dirty="0" err="1"/>
              <a:t>Soyad</a:t>
            </a:r>
            <a:r>
              <a:rPr lang="tr-TR" dirty="0"/>
              <a:t> - TC Kimlik ve doğum Tarihi bilgilerinizin doğruluğunu kontrol edebildiğinden dolayı bu bilgileri doğru olarak girmeniz önemlidir.</a:t>
            </a:r>
          </a:p>
          <a:p>
            <a:pPr lvl="0" algn="just"/>
            <a:r>
              <a:rPr lang="tr-TR" dirty="0"/>
              <a:t>Sisteme sadece bir kez üye olabilirsiniz. Bir kişinin birden fazla kullanıcı adı ile Ulusal Mesleki Bilgi sistemi web sitesine üye olması mümkün değildir. </a:t>
            </a:r>
          </a:p>
          <a:p>
            <a:pPr lvl="0" algn="just"/>
            <a:r>
              <a:rPr lang="tr-TR" dirty="0"/>
              <a:t>Ulusal Mesleki Bilgi Sistemi web sitesi  Ad Soyadı - TC Kimlik ve doğum Tarihi Bilgilerinizin doğruluğunu kontrol edebildiğinden dolayı bu bilgileri doğru olarak girmeniz önemlidir.</a:t>
            </a:r>
          </a:p>
          <a:p>
            <a:pPr marL="0" indent="0">
              <a:buNone/>
            </a:pPr>
            <a:endParaRPr lang="tr-TR" dirty="0"/>
          </a:p>
        </p:txBody>
      </p:sp>
    </p:spTree>
    <p:extLst>
      <p:ext uri="{BB962C8B-B14F-4D97-AF65-F5344CB8AC3E}">
        <p14:creationId xmlns:p14="http://schemas.microsoft.com/office/powerpoint/2010/main" xmlns="" val="18098070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solidFill>
                  <a:srgbClr val="FF0000"/>
                </a:solidFill>
              </a:rPr>
              <a:t>ULUSAL MESLEKİ BİLGİ SİSTEMİ</a:t>
            </a:r>
            <a:endParaRPr lang="tr-TR" dirty="0">
              <a:solidFill>
                <a:srgbClr val="FF0000"/>
              </a:solidFill>
            </a:endParaRPr>
          </a:p>
        </p:txBody>
      </p:sp>
      <p:sp>
        <p:nvSpPr>
          <p:cNvPr id="3" name="İçerik Yer Tutucusu 2"/>
          <p:cNvSpPr>
            <a:spLocks noGrp="1"/>
          </p:cNvSpPr>
          <p:nvPr>
            <p:ph sz="quarter" idx="1"/>
          </p:nvPr>
        </p:nvSpPr>
        <p:spPr/>
        <p:txBody>
          <a:bodyPr>
            <a:normAutofit/>
          </a:bodyPr>
          <a:lstStyle/>
          <a:p>
            <a:pPr marL="0" indent="0">
              <a:buNone/>
            </a:pPr>
            <a:r>
              <a:rPr lang="tr-TR" b="1" dirty="0"/>
              <a:t>Sisteme Girmek İçin Adres Satırına </a:t>
            </a:r>
            <a:endParaRPr lang="tr-TR" dirty="0"/>
          </a:p>
          <a:p>
            <a:pPr marL="0" indent="0">
              <a:buNone/>
            </a:pPr>
            <a:endParaRPr lang="tr-TR" dirty="0"/>
          </a:p>
          <a:p>
            <a:r>
              <a:rPr lang="tr-TR" u="sng" dirty="0">
                <a:hlinkClick r:id="rId2"/>
              </a:rPr>
              <a:t>www.mbs.gov.tr</a:t>
            </a:r>
            <a:r>
              <a:rPr lang="tr-TR" dirty="0"/>
              <a:t> yazın.  Üye olmak istiyorum seçeneğine tıklayın.</a:t>
            </a:r>
          </a:p>
          <a:p>
            <a:pPr marL="0" indent="0">
              <a:buNone/>
            </a:pPr>
            <a:endParaRPr lang="tr-TR" dirty="0"/>
          </a:p>
        </p:txBody>
      </p:sp>
    </p:spTree>
    <p:extLst>
      <p:ext uri="{BB962C8B-B14F-4D97-AF65-F5344CB8AC3E}">
        <p14:creationId xmlns:p14="http://schemas.microsoft.com/office/powerpoint/2010/main" xmlns="" val="883583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solidFill>
                  <a:srgbClr val="FF0000"/>
                </a:solidFill>
              </a:rPr>
              <a:t>ULUSAL MESLEKİ BİLGİ SİSTEMİ</a:t>
            </a:r>
            <a:endParaRPr lang="tr-TR" dirty="0">
              <a:solidFill>
                <a:srgbClr val="FF0000"/>
              </a:solidFill>
            </a:endParaRPr>
          </a:p>
        </p:txBody>
      </p:sp>
      <p:sp>
        <p:nvSpPr>
          <p:cNvPr id="3" name="İçerik Yer Tutucusu 2"/>
          <p:cNvSpPr>
            <a:spLocks noGrp="1"/>
          </p:cNvSpPr>
          <p:nvPr>
            <p:ph sz="quarter" idx="1"/>
          </p:nvPr>
        </p:nvSpPr>
        <p:spPr/>
        <p:txBody>
          <a:bodyPr>
            <a:normAutofit/>
          </a:bodyPr>
          <a:lstStyle/>
          <a:p>
            <a:pPr marL="0" indent="0">
              <a:buNone/>
            </a:pPr>
            <a:endParaRPr lang="tr-TR" dirty="0"/>
          </a:p>
        </p:txBody>
      </p:sp>
      <p:pic>
        <p:nvPicPr>
          <p:cNvPr id="4" name="Resim 3"/>
          <p:cNvPicPr/>
          <p:nvPr/>
        </p:nvPicPr>
        <p:blipFill>
          <a:blip r:embed="rId2" cstate="print">
            <a:extLst>
              <a:ext uri="{28A0092B-C50C-407E-A947-70E740481C1C}">
                <a14:useLocalDpi xmlns:a14="http://schemas.microsoft.com/office/drawing/2010/main" xmlns="" val="0"/>
              </a:ext>
            </a:extLst>
          </a:blip>
          <a:stretch>
            <a:fillRect/>
          </a:stretch>
        </p:blipFill>
        <p:spPr>
          <a:xfrm>
            <a:off x="141667" y="1390918"/>
            <a:ext cx="11908665" cy="4786045"/>
          </a:xfrm>
          <a:prstGeom prst="rect">
            <a:avLst/>
          </a:prstGeom>
          <a:ln>
            <a:solidFill>
              <a:schemeClr val="tx1"/>
            </a:solidFill>
          </a:ln>
        </p:spPr>
      </p:pic>
    </p:spTree>
    <p:extLst>
      <p:ext uri="{BB962C8B-B14F-4D97-AF65-F5344CB8AC3E}">
        <p14:creationId xmlns:p14="http://schemas.microsoft.com/office/powerpoint/2010/main" xmlns="" val="19061493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solidFill>
                  <a:srgbClr val="FF0000"/>
                </a:solidFill>
              </a:rPr>
              <a:t>ULUSAL MESLEKİ BİLGİ SİSTEMİ</a:t>
            </a:r>
            <a:endParaRPr lang="tr-TR" dirty="0">
              <a:solidFill>
                <a:srgbClr val="FF0000"/>
              </a:solidFill>
            </a:endParaRPr>
          </a:p>
        </p:txBody>
      </p:sp>
      <p:sp>
        <p:nvSpPr>
          <p:cNvPr id="3" name="İçerik Yer Tutucusu 2"/>
          <p:cNvSpPr>
            <a:spLocks noGrp="1"/>
          </p:cNvSpPr>
          <p:nvPr>
            <p:ph sz="quarter" idx="1"/>
          </p:nvPr>
        </p:nvSpPr>
        <p:spPr/>
        <p:txBody>
          <a:bodyPr>
            <a:normAutofit/>
          </a:bodyPr>
          <a:lstStyle/>
          <a:p>
            <a:pPr marL="0" indent="0">
              <a:buNone/>
            </a:pPr>
            <a:endParaRPr lang="tr-TR" dirty="0"/>
          </a:p>
        </p:txBody>
      </p:sp>
      <p:pic>
        <p:nvPicPr>
          <p:cNvPr id="5" name="Resim 4"/>
          <p:cNvPicPr/>
          <p:nvPr/>
        </p:nvPicPr>
        <p:blipFill>
          <a:blip r:embed="rId2" cstate="print">
            <a:extLst>
              <a:ext uri="{28A0092B-C50C-407E-A947-70E740481C1C}">
                <a14:useLocalDpi xmlns:a14="http://schemas.microsoft.com/office/drawing/2010/main" xmlns="" val="0"/>
              </a:ext>
            </a:extLst>
          </a:blip>
          <a:stretch>
            <a:fillRect/>
          </a:stretch>
        </p:blipFill>
        <p:spPr>
          <a:xfrm>
            <a:off x="605306" y="1690688"/>
            <a:ext cx="11075831" cy="4683014"/>
          </a:xfrm>
          <a:prstGeom prst="rect">
            <a:avLst/>
          </a:prstGeom>
          <a:ln>
            <a:solidFill>
              <a:schemeClr val="tx1"/>
            </a:solidFill>
          </a:ln>
        </p:spPr>
      </p:pic>
    </p:spTree>
    <p:extLst>
      <p:ext uri="{BB962C8B-B14F-4D97-AF65-F5344CB8AC3E}">
        <p14:creationId xmlns:p14="http://schemas.microsoft.com/office/powerpoint/2010/main" xmlns="" val="22507187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TotalTime>
  <Words>312</Words>
  <Application>Microsoft Office PowerPoint</Application>
  <PresentationFormat>Özel</PresentationFormat>
  <Paragraphs>49</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Cumba</vt:lpstr>
      <vt:lpstr>ULUSAL MESLEKİ BİLGİ SİSTEMİ</vt:lpstr>
      <vt:lpstr>Slayt 2</vt:lpstr>
      <vt:lpstr>ULUSAL MESLEKİ BİLGİ SİSTEMİ</vt:lpstr>
      <vt:lpstr>ULUSAL MESLEKİ BİLGİ SİSTEMİ</vt:lpstr>
      <vt:lpstr>ULUSAL MESLEKİ BİLGİ SİSTEMİ</vt:lpstr>
      <vt:lpstr>ULUSAL MESLEKİ BİLGİ SİSTEMİ</vt:lpstr>
      <vt:lpstr>ULUSAL MESLEKİ BİLGİ SİSTEMİ</vt:lpstr>
      <vt:lpstr>ULUSAL MESLEKİ BİLGİ SİSTEMİ</vt:lpstr>
      <vt:lpstr>ULUSAL MESLEKİ BİLGİ SİSTEMİ</vt:lpstr>
      <vt:lpstr>ULUSAL MESLEKİ BİLGİ SİSTEMİ</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ULUSAL MESLEKİ BİLGİ SİSTEMİ</dc:title>
  <dc:creator>LENOVO</dc:creator>
  <cp:lastModifiedBy>hp</cp:lastModifiedBy>
  <cp:revision>2</cp:revision>
  <dcterms:created xsi:type="dcterms:W3CDTF">2017-01-05T08:34:13Z</dcterms:created>
  <dcterms:modified xsi:type="dcterms:W3CDTF">2017-12-19T08:02:34Z</dcterms:modified>
</cp:coreProperties>
</file>