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306" r:id="rId23"/>
    <p:sldId id="305" r:id="rId24"/>
    <p:sldId id="304" r:id="rId25"/>
    <p:sldId id="299" r:id="rId26"/>
    <p:sldId id="300" r:id="rId27"/>
    <p:sldId id="303" r:id="rId28"/>
  </p:sldIdLst>
  <p:sldSz cx="7556500" cy="10693400"/>
  <p:notesSz cx="7556500" cy="106934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2664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6857996" cy="9143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5257" y="375284"/>
            <a:ext cx="7352334" cy="1031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12/25/2017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9525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spc="-5" dirty="0"/>
              <a:pPr marL="95250">
                <a:lnSpc>
                  <a:spcPct val="100000"/>
                </a:lnSpc>
                <a:spcBef>
                  <a:spcPts val="150"/>
                </a:spcBef>
              </a:pPr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500" b="0" i="0">
                <a:solidFill>
                  <a:schemeClr val="tx1"/>
                </a:solidFill>
                <a:latin typeface="Gabriola"/>
                <a:cs typeface="Gabriol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12/25/2017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9525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spc="-5" dirty="0"/>
              <a:pPr marL="95250">
                <a:lnSpc>
                  <a:spcPct val="100000"/>
                </a:lnSpc>
                <a:spcBef>
                  <a:spcPts val="150"/>
                </a:spcBef>
              </a:pPr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500" b="0" i="0">
                <a:solidFill>
                  <a:schemeClr val="tx1"/>
                </a:solidFill>
                <a:latin typeface="Gabriola"/>
                <a:cs typeface="Gabriol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12/25/2017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9525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spc="-5" dirty="0"/>
              <a:pPr marL="95250">
                <a:lnSpc>
                  <a:spcPct val="100000"/>
                </a:lnSpc>
                <a:spcBef>
                  <a:spcPts val="150"/>
                </a:spcBef>
              </a:pPr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7383" y="0"/>
            <a:ext cx="6830695" cy="9144000"/>
          </a:xfrm>
          <a:custGeom>
            <a:avLst/>
            <a:gdLst/>
            <a:ahLst/>
            <a:cxnLst/>
            <a:rect l="l" t="t" r="r" b="b"/>
            <a:pathLst>
              <a:path w="6830695" h="9144000">
                <a:moveTo>
                  <a:pt x="6830616" y="0"/>
                </a:moveTo>
                <a:lnTo>
                  <a:pt x="0" y="0"/>
                </a:lnTo>
                <a:lnTo>
                  <a:pt x="0" y="9143997"/>
                </a:lnTo>
                <a:lnTo>
                  <a:pt x="6830616" y="9143997"/>
                </a:lnTo>
                <a:lnTo>
                  <a:pt x="683061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500" b="0" i="0">
                <a:solidFill>
                  <a:schemeClr val="tx1"/>
                </a:solidFill>
                <a:latin typeface="Gabriola"/>
                <a:cs typeface="Gabriol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12/25/2017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9525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spc="-5" dirty="0"/>
              <a:pPr marL="95250">
                <a:lnSpc>
                  <a:spcPct val="100000"/>
                </a:lnSpc>
                <a:spcBef>
                  <a:spcPts val="150"/>
                </a:spcBef>
              </a:pPr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12/25/2017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9525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spc="-5" dirty="0"/>
              <a:pPr marL="95250">
                <a:lnSpc>
                  <a:spcPct val="100000"/>
                </a:lnSpc>
                <a:spcBef>
                  <a:spcPts val="150"/>
                </a:spcBef>
              </a:pPr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7562215" cy="10694035"/>
          </a:xfrm>
          <a:custGeom>
            <a:avLst/>
            <a:gdLst/>
            <a:ahLst/>
            <a:cxnLst/>
            <a:rect l="l" t="t" r="r" b="b"/>
            <a:pathLst>
              <a:path w="7562215" h="10694035">
                <a:moveTo>
                  <a:pt x="0" y="10694035"/>
                </a:moveTo>
                <a:lnTo>
                  <a:pt x="7562215" y="10694035"/>
                </a:lnTo>
                <a:lnTo>
                  <a:pt x="7562215" y="0"/>
                </a:lnTo>
                <a:lnTo>
                  <a:pt x="0" y="0"/>
                </a:lnTo>
                <a:lnTo>
                  <a:pt x="0" y="10694035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62959" y="-171831"/>
            <a:ext cx="3499484" cy="3912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00" b="0" i="0">
                <a:solidFill>
                  <a:schemeClr val="tx1"/>
                </a:solidFill>
                <a:latin typeface="Gabriola"/>
                <a:cs typeface="Gabriol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12/25/2017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497065" y="9921514"/>
            <a:ext cx="191134" cy="180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9525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spc="-5" dirty="0"/>
              <a:pPr marL="95250">
                <a:lnSpc>
                  <a:spcPct val="100000"/>
                </a:lnSpc>
                <a:spcBef>
                  <a:spcPts val="150"/>
                </a:spcBef>
              </a:pPr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31" Type="http://schemas.openxmlformats.org/officeDocument/2006/relationships/image" Target="../media/image61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png"/><Relationship Id="rId30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53909" y="0"/>
            <a:ext cx="408305" cy="9525"/>
          </a:xfrm>
          <a:custGeom>
            <a:avLst/>
            <a:gdLst/>
            <a:ahLst/>
            <a:cxnLst/>
            <a:rect l="l" t="t" r="r" b="b"/>
            <a:pathLst>
              <a:path w="408304" h="9525">
                <a:moveTo>
                  <a:pt x="0" y="9525"/>
                </a:moveTo>
                <a:lnTo>
                  <a:pt x="408305" y="9525"/>
                </a:lnTo>
                <a:lnTo>
                  <a:pt x="408305" y="0"/>
                </a:lnTo>
                <a:lnTo>
                  <a:pt x="0" y="0"/>
                </a:lnTo>
                <a:lnTo>
                  <a:pt x="0" y="9525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8309" y="0"/>
            <a:ext cx="6614795" cy="9525"/>
          </a:xfrm>
          <a:custGeom>
            <a:avLst/>
            <a:gdLst/>
            <a:ahLst/>
            <a:cxnLst/>
            <a:rect l="l" t="t" r="r" b="b"/>
            <a:pathLst>
              <a:path w="6614795" h="9525">
                <a:moveTo>
                  <a:pt x="0" y="9525"/>
                </a:moveTo>
                <a:lnTo>
                  <a:pt x="6614795" y="9525"/>
                </a:lnTo>
                <a:lnTo>
                  <a:pt x="6614795" y="0"/>
                </a:lnTo>
                <a:lnTo>
                  <a:pt x="0" y="0"/>
                </a:lnTo>
                <a:lnTo>
                  <a:pt x="0" y="9525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357505" cy="9525"/>
          </a:xfrm>
          <a:custGeom>
            <a:avLst/>
            <a:gdLst/>
            <a:ahLst/>
            <a:cxnLst/>
            <a:rect l="l" t="t" r="r" b="b"/>
            <a:pathLst>
              <a:path w="357505" h="9525">
                <a:moveTo>
                  <a:pt x="0" y="9525"/>
                </a:moveTo>
                <a:lnTo>
                  <a:pt x="357505" y="9525"/>
                </a:lnTo>
                <a:lnTo>
                  <a:pt x="357505" y="0"/>
                </a:lnTo>
                <a:lnTo>
                  <a:pt x="0" y="0"/>
                </a:lnTo>
                <a:lnTo>
                  <a:pt x="0" y="9525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153909" y="314324"/>
            <a:ext cx="408305" cy="10063480"/>
          </a:xfrm>
          <a:custGeom>
            <a:avLst/>
            <a:gdLst/>
            <a:ahLst/>
            <a:cxnLst/>
            <a:rect l="l" t="t" r="r" b="b"/>
            <a:pathLst>
              <a:path w="408304" h="10063480">
                <a:moveTo>
                  <a:pt x="0" y="10063480"/>
                </a:moveTo>
                <a:lnTo>
                  <a:pt x="408305" y="10063480"/>
                </a:lnTo>
                <a:lnTo>
                  <a:pt x="408305" y="0"/>
                </a:lnTo>
                <a:lnTo>
                  <a:pt x="0" y="0"/>
                </a:lnTo>
                <a:lnTo>
                  <a:pt x="0" y="1006348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8309" y="314324"/>
            <a:ext cx="6614795" cy="10063480"/>
          </a:xfrm>
          <a:custGeom>
            <a:avLst/>
            <a:gdLst/>
            <a:ahLst/>
            <a:cxnLst/>
            <a:rect l="l" t="t" r="r" b="b"/>
            <a:pathLst>
              <a:path w="6614795" h="10063480">
                <a:moveTo>
                  <a:pt x="0" y="10063480"/>
                </a:moveTo>
                <a:lnTo>
                  <a:pt x="6614795" y="10063480"/>
                </a:lnTo>
                <a:lnTo>
                  <a:pt x="6614795" y="0"/>
                </a:lnTo>
                <a:lnTo>
                  <a:pt x="0" y="0"/>
                </a:lnTo>
                <a:lnTo>
                  <a:pt x="0" y="1006348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14324"/>
            <a:ext cx="357505" cy="10063480"/>
          </a:xfrm>
          <a:custGeom>
            <a:avLst/>
            <a:gdLst/>
            <a:ahLst/>
            <a:cxnLst/>
            <a:rect l="l" t="t" r="r" b="b"/>
            <a:pathLst>
              <a:path w="357505" h="10063480">
                <a:moveTo>
                  <a:pt x="0" y="10063480"/>
                </a:moveTo>
                <a:lnTo>
                  <a:pt x="357505" y="10063480"/>
                </a:lnTo>
                <a:lnTo>
                  <a:pt x="357505" y="0"/>
                </a:lnTo>
                <a:lnTo>
                  <a:pt x="0" y="0"/>
                </a:lnTo>
                <a:lnTo>
                  <a:pt x="0" y="1006348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0682605"/>
            <a:ext cx="7562215" cy="11430"/>
          </a:xfrm>
          <a:custGeom>
            <a:avLst/>
            <a:gdLst/>
            <a:ahLst/>
            <a:cxnLst/>
            <a:rect l="l" t="t" r="r" b="b"/>
            <a:pathLst>
              <a:path w="7562215" h="11429">
                <a:moveTo>
                  <a:pt x="0" y="11429"/>
                </a:moveTo>
                <a:lnTo>
                  <a:pt x="7562215" y="11429"/>
                </a:lnTo>
                <a:lnTo>
                  <a:pt x="7562215" y="0"/>
                </a:lnTo>
                <a:lnTo>
                  <a:pt x="0" y="0"/>
                </a:lnTo>
                <a:lnTo>
                  <a:pt x="0" y="1142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28852" y="1037589"/>
            <a:ext cx="5810885" cy="1392561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algn="ctr">
              <a:lnSpc>
                <a:spcPct val="102000"/>
              </a:lnSpc>
              <a:spcBef>
                <a:spcPts val="40"/>
              </a:spcBef>
            </a:pPr>
            <a:r>
              <a:rPr lang="tr-TR" sz="2200" b="1" i="1" spc="-10" dirty="0" smtClean="0">
                <a:solidFill>
                  <a:srgbClr val="C00000"/>
                </a:solidFill>
                <a:latin typeface="Century Gothic"/>
                <a:cs typeface="Century Gothic"/>
              </a:rPr>
              <a:t>ŞEHİT YAKUP SÜRÜCÜ ANADOLU LİSESİ</a:t>
            </a:r>
          </a:p>
          <a:p>
            <a:pPr marL="12700" marR="5080" algn="ctr">
              <a:lnSpc>
                <a:spcPct val="102000"/>
              </a:lnSpc>
              <a:spcBef>
                <a:spcPts val="40"/>
              </a:spcBef>
            </a:pPr>
            <a:r>
              <a:rPr lang="tr-TR" sz="2200" b="1" i="1" spc="-5" dirty="0" smtClean="0">
                <a:solidFill>
                  <a:srgbClr val="C00000"/>
                </a:solidFill>
                <a:latin typeface="Century Gothic"/>
                <a:cs typeface="Century Gothic"/>
              </a:rPr>
              <a:t>2017-2018 </a:t>
            </a:r>
            <a:r>
              <a:rPr sz="2200" b="1" i="1" spc="-10" smtClean="0">
                <a:solidFill>
                  <a:srgbClr val="C00000"/>
                </a:solidFill>
                <a:latin typeface="Century Gothic"/>
                <a:cs typeface="Century Gothic"/>
              </a:rPr>
              <a:t>EĞİTİM </a:t>
            </a:r>
            <a:r>
              <a:rPr sz="2200" b="1" i="1" spc="-5" dirty="0">
                <a:solidFill>
                  <a:srgbClr val="C00000"/>
                </a:solidFill>
                <a:latin typeface="Century Gothic"/>
                <a:cs typeface="Century Gothic"/>
              </a:rPr>
              <a:t>ÖĞRETİM </a:t>
            </a:r>
            <a:r>
              <a:rPr sz="2200" b="1" i="1" spc="-10" dirty="0">
                <a:solidFill>
                  <a:srgbClr val="C00000"/>
                </a:solidFill>
                <a:latin typeface="Century Gothic"/>
                <a:cs typeface="Century Gothic"/>
              </a:rPr>
              <a:t>YILI DEĞERLER  </a:t>
            </a:r>
            <a:r>
              <a:rPr sz="2200" b="1" i="1" spc="-10">
                <a:solidFill>
                  <a:srgbClr val="C00000"/>
                </a:solidFill>
                <a:latin typeface="Century Gothic"/>
                <a:cs typeface="Century Gothic"/>
              </a:rPr>
              <a:t>EĞİTİMİ </a:t>
            </a:r>
            <a:r>
              <a:rPr lang="tr-TR" sz="2200" b="1" i="1" spc="-5" dirty="0" smtClean="0">
                <a:solidFill>
                  <a:srgbClr val="C00000"/>
                </a:solidFill>
                <a:latin typeface="Century Gothic"/>
                <a:cs typeface="Century Gothic"/>
              </a:rPr>
              <a:t>KASIM</a:t>
            </a:r>
            <a:r>
              <a:rPr sz="2200" b="1" i="1" spc="-5" smtClean="0">
                <a:solidFill>
                  <a:srgbClr val="C00000"/>
                </a:solidFill>
                <a:latin typeface="Century Gothic"/>
                <a:cs typeface="Century Gothic"/>
              </a:rPr>
              <a:t> </a:t>
            </a:r>
            <a:r>
              <a:rPr sz="2200" b="1" i="1" spc="-5" dirty="0">
                <a:solidFill>
                  <a:srgbClr val="C00000"/>
                </a:solidFill>
                <a:latin typeface="Century Gothic"/>
                <a:cs typeface="Century Gothic"/>
              </a:rPr>
              <a:t>AYI</a:t>
            </a:r>
            <a:r>
              <a:rPr sz="2200" b="1" i="1" spc="5" dirty="0">
                <a:solidFill>
                  <a:srgbClr val="C00000"/>
                </a:solidFill>
                <a:latin typeface="Century Gothic"/>
                <a:cs typeface="Century Gothic"/>
              </a:rPr>
              <a:t> </a:t>
            </a:r>
            <a:r>
              <a:rPr sz="2200" b="1" i="1" spc="-5" dirty="0">
                <a:solidFill>
                  <a:srgbClr val="C00000"/>
                </a:solidFill>
                <a:latin typeface="Century Gothic"/>
                <a:cs typeface="Century Gothic"/>
              </a:rPr>
              <a:t>KATALOĞU</a:t>
            </a:r>
            <a:endParaRPr sz="2200">
              <a:latin typeface="Century Gothic"/>
              <a:cs typeface="Century Gothic"/>
            </a:endParaRPr>
          </a:p>
          <a:p>
            <a:pPr marL="3175" algn="ctr">
              <a:lnSpc>
                <a:spcPct val="100000"/>
              </a:lnSpc>
              <a:spcBef>
                <a:spcPts val="60"/>
              </a:spcBef>
            </a:pPr>
            <a:r>
              <a:rPr sz="2200" b="1" i="1" spc="-5" dirty="0">
                <a:solidFill>
                  <a:srgbClr val="C00000"/>
                </a:solidFill>
                <a:latin typeface="Century Gothic"/>
                <a:cs typeface="Century Gothic"/>
              </a:rPr>
              <a:t>‘SAYGILI</a:t>
            </a:r>
            <a:r>
              <a:rPr sz="2200" b="1" i="1" dirty="0">
                <a:solidFill>
                  <a:srgbClr val="C00000"/>
                </a:solidFill>
                <a:latin typeface="Century Gothic"/>
                <a:cs typeface="Century Gothic"/>
              </a:rPr>
              <a:t> </a:t>
            </a:r>
            <a:r>
              <a:rPr sz="2200" b="1" i="1" spc="-5" dirty="0">
                <a:solidFill>
                  <a:srgbClr val="C00000"/>
                </a:solidFill>
                <a:latin typeface="Century Gothic"/>
                <a:cs typeface="Century Gothic"/>
              </a:rPr>
              <a:t>OLMAK’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29310" y="3837431"/>
            <a:ext cx="5850000" cy="34009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53909" y="10377805"/>
            <a:ext cx="407034" cy="304800"/>
          </a:xfrm>
          <a:custGeom>
            <a:avLst/>
            <a:gdLst/>
            <a:ahLst/>
            <a:cxnLst/>
            <a:rect l="l" t="t" r="r" b="b"/>
            <a:pathLst>
              <a:path w="407034" h="304800">
                <a:moveTo>
                  <a:pt x="0" y="304799"/>
                </a:moveTo>
                <a:lnTo>
                  <a:pt x="406654" y="304799"/>
                </a:lnTo>
                <a:lnTo>
                  <a:pt x="406654" y="0"/>
                </a:lnTo>
                <a:lnTo>
                  <a:pt x="0" y="0"/>
                </a:lnTo>
                <a:lnTo>
                  <a:pt x="0" y="304799"/>
                </a:lnTo>
                <a:close/>
              </a:path>
            </a:pathLst>
          </a:custGeom>
          <a:solidFill>
            <a:srgbClr val="84AC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8309" y="10377805"/>
            <a:ext cx="6614795" cy="304800"/>
          </a:xfrm>
          <a:custGeom>
            <a:avLst/>
            <a:gdLst/>
            <a:ahLst/>
            <a:cxnLst/>
            <a:rect l="l" t="t" r="r" b="b"/>
            <a:pathLst>
              <a:path w="6614795" h="304800">
                <a:moveTo>
                  <a:pt x="0" y="304799"/>
                </a:moveTo>
                <a:lnTo>
                  <a:pt x="6614795" y="304799"/>
                </a:lnTo>
                <a:lnTo>
                  <a:pt x="6614795" y="0"/>
                </a:lnTo>
                <a:lnTo>
                  <a:pt x="0" y="0"/>
                </a:lnTo>
                <a:lnTo>
                  <a:pt x="0" y="304799"/>
                </a:lnTo>
                <a:close/>
              </a:path>
            </a:pathLst>
          </a:custGeom>
          <a:solidFill>
            <a:srgbClr val="84AC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10377805"/>
            <a:ext cx="357505" cy="304800"/>
          </a:xfrm>
          <a:custGeom>
            <a:avLst/>
            <a:gdLst/>
            <a:ahLst/>
            <a:cxnLst/>
            <a:rect l="l" t="t" r="r" b="b"/>
            <a:pathLst>
              <a:path w="357505" h="304800">
                <a:moveTo>
                  <a:pt x="0" y="304799"/>
                </a:moveTo>
                <a:lnTo>
                  <a:pt x="357505" y="304799"/>
                </a:lnTo>
                <a:lnTo>
                  <a:pt x="357505" y="0"/>
                </a:lnTo>
                <a:lnTo>
                  <a:pt x="0" y="0"/>
                </a:lnTo>
                <a:lnTo>
                  <a:pt x="0" y="304799"/>
                </a:lnTo>
                <a:close/>
              </a:path>
            </a:pathLst>
          </a:custGeom>
          <a:solidFill>
            <a:srgbClr val="84AC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53909" y="10682605"/>
            <a:ext cx="407034" cy="0"/>
          </a:xfrm>
          <a:custGeom>
            <a:avLst/>
            <a:gdLst/>
            <a:ahLst/>
            <a:cxnLst/>
            <a:rect l="l" t="t" r="r" b="b"/>
            <a:pathLst>
              <a:path w="407034">
                <a:moveTo>
                  <a:pt x="0" y="0"/>
                </a:moveTo>
                <a:lnTo>
                  <a:pt x="406654" y="0"/>
                </a:lnTo>
              </a:path>
            </a:pathLst>
          </a:custGeom>
          <a:ln w="9525">
            <a:solidFill>
              <a:srgbClr val="5686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8309" y="10682605"/>
            <a:ext cx="6614795" cy="0"/>
          </a:xfrm>
          <a:custGeom>
            <a:avLst/>
            <a:gdLst/>
            <a:ahLst/>
            <a:cxnLst/>
            <a:rect l="l" t="t" r="r" b="b"/>
            <a:pathLst>
              <a:path w="6614795">
                <a:moveTo>
                  <a:pt x="0" y="0"/>
                </a:moveTo>
                <a:lnTo>
                  <a:pt x="6614795" y="0"/>
                </a:lnTo>
              </a:path>
            </a:pathLst>
          </a:custGeom>
          <a:ln w="9525">
            <a:solidFill>
              <a:srgbClr val="5686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10682605"/>
            <a:ext cx="357505" cy="0"/>
          </a:xfrm>
          <a:custGeom>
            <a:avLst/>
            <a:gdLst/>
            <a:ahLst/>
            <a:cxnLst/>
            <a:rect l="l" t="t" r="r" b="b"/>
            <a:pathLst>
              <a:path w="357505">
                <a:moveTo>
                  <a:pt x="0" y="0"/>
                </a:moveTo>
                <a:lnTo>
                  <a:pt x="357505" y="0"/>
                </a:lnTo>
              </a:path>
            </a:pathLst>
          </a:custGeom>
          <a:ln w="9525">
            <a:solidFill>
              <a:srgbClr val="5686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53909" y="10377805"/>
            <a:ext cx="407034" cy="0"/>
          </a:xfrm>
          <a:custGeom>
            <a:avLst/>
            <a:gdLst/>
            <a:ahLst/>
            <a:cxnLst/>
            <a:rect l="l" t="t" r="r" b="b"/>
            <a:pathLst>
              <a:path w="407034">
                <a:moveTo>
                  <a:pt x="0" y="0"/>
                </a:moveTo>
                <a:lnTo>
                  <a:pt x="406654" y="0"/>
                </a:lnTo>
              </a:path>
            </a:pathLst>
          </a:custGeom>
          <a:ln w="9525">
            <a:solidFill>
              <a:srgbClr val="5686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8309" y="10377805"/>
            <a:ext cx="6614795" cy="0"/>
          </a:xfrm>
          <a:custGeom>
            <a:avLst/>
            <a:gdLst/>
            <a:ahLst/>
            <a:cxnLst/>
            <a:rect l="l" t="t" r="r" b="b"/>
            <a:pathLst>
              <a:path w="6614795">
                <a:moveTo>
                  <a:pt x="0" y="0"/>
                </a:moveTo>
                <a:lnTo>
                  <a:pt x="6614795" y="0"/>
                </a:lnTo>
              </a:path>
            </a:pathLst>
          </a:custGeom>
          <a:ln w="9525">
            <a:solidFill>
              <a:srgbClr val="5686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10377805"/>
            <a:ext cx="357505" cy="0"/>
          </a:xfrm>
          <a:custGeom>
            <a:avLst/>
            <a:gdLst/>
            <a:ahLst/>
            <a:cxnLst/>
            <a:rect l="l" t="t" r="r" b="b"/>
            <a:pathLst>
              <a:path w="357505">
                <a:moveTo>
                  <a:pt x="0" y="0"/>
                </a:moveTo>
                <a:lnTo>
                  <a:pt x="357505" y="0"/>
                </a:lnTo>
              </a:path>
            </a:pathLst>
          </a:custGeom>
          <a:ln w="9525">
            <a:solidFill>
              <a:srgbClr val="5686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153909" y="9524"/>
            <a:ext cx="407034" cy="304800"/>
          </a:xfrm>
          <a:custGeom>
            <a:avLst/>
            <a:gdLst/>
            <a:ahLst/>
            <a:cxnLst/>
            <a:rect l="l" t="t" r="r" b="b"/>
            <a:pathLst>
              <a:path w="407034" h="304800">
                <a:moveTo>
                  <a:pt x="0" y="304800"/>
                </a:moveTo>
                <a:lnTo>
                  <a:pt x="406654" y="304800"/>
                </a:lnTo>
                <a:lnTo>
                  <a:pt x="406654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84AC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48309" y="9524"/>
            <a:ext cx="6614795" cy="304800"/>
          </a:xfrm>
          <a:custGeom>
            <a:avLst/>
            <a:gdLst/>
            <a:ahLst/>
            <a:cxnLst/>
            <a:rect l="l" t="t" r="r" b="b"/>
            <a:pathLst>
              <a:path w="6614795" h="304800">
                <a:moveTo>
                  <a:pt x="0" y="304800"/>
                </a:moveTo>
                <a:lnTo>
                  <a:pt x="6614795" y="304800"/>
                </a:lnTo>
                <a:lnTo>
                  <a:pt x="6614795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84AC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9524"/>
            <a:ext cx="357505" cy="304800"/>
          </a:xfrm>
          <a:custGeom>
            <a:avLst/>
            <a:gdLst/>
            <a:ahLst/>
            <a:cxnLst/>
            <a:rect l="l" t="t" r="r" b="b"/>
            <a:pathLst>
              <a:path w="357505" h="304800">
                <a:moveTo>
                  <a:pt x="0" y="304800"/>
                </a:moveTo>
                <a:lnTo>
                  <a:pt x="357505" y="304800"/>
                </a:lnTo>
                <a:lnTo>
                  <a:pt x="357505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84AC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153909" y="314324"/>
            <a:ext cx="407034" cy="0"/>
          </a:xfrm>
          <a:custGeom>
            <a:avLst/>
            <a:gdLst/>
            <a:ahLst/>
            <a:cxnLst/>
            <a:rect l="l" t="t" r="r" b="b"/>
            <a:pathLst>
              <a:path w="407034">
                <a:moveTo>
                  <a:pt x="0" y="0"/>
                </a:moveTo>
                <a:lnTo>
                  <a:pt x="406654" y="0"/>
                </a:lnTo>
              </a:path>
            </a:pathLst>
          </a:custGeom>
          <a:ln w="9525">
            <a:solidFill>
              <a:srgbClr val="5686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48309" y="314324"/>
            <a:ext cx="6614795" cy="0"/>
          </a:xfrm>
          <a:custGeom>
            <a:avLst/>
            <a:gdLst/>
            <a:ahLst/>
            <a:cxnLst/>
            <a:rect l="l" t="t" r="r" b="b"/>
            <a:pathLst>
              <a:path w="6614795">
                <a:moveTo>
                  <a:pt x="0" y="0"/>
                </a:moveTo>
                <a:lnTo>
                  <a:pt x="6614795" y="0"/>
                </a:lnTo>
              </a:path>
            </a:pathLst>
          </a:custGeom>
          <a:ln w="9525">
            <a:solidFill>
              <a:srgbClr val="5686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314324"/>
            <a:ext cx="357505" cy="0"/>
          </a:xfrm>
          <a:custGeom>
            <a:avLst/>
            <a:gdLst/>
            <a:ahLst/>
            <a:cxnLst/>
            <a:rect l="l" t="t" r="r" b="b"/>
            <a:pathLst>
              <a:path w="357505">
                <a:moveTo>
                  <a:pt x="0" y="0"/>
                </a:moveTo>
                <a:lnTo>
                  <a:pt x="357505" y="0"/>
                </a:lnTo>
              </a:path>
            </a:pathLst>
          </a:custGeom>
          <a:ln w="9525">
            <a:solidFill>
              <a:srgbClr val="5686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53909" y="9524"/>
            <a:ext cx="407034" cy="0"/>
          </a:xfrm>
          <a:custGeom>
            <a:avLst/>
            <a:gdLst/>
            <a:ahLst/>
            <a:cxnLst/>
            <a:rect l="l" t="t" r="r" b="b"/>
            <a:pathLst>
              <a:path w="407034">
                <a:moveTo>
                  <a:pt x="0" y="0"/>
                </a:moveTo>
                <a:lnTo>
                  <a:pt x="406654" y="0"/>
                </a:lnTo>
              </a:path>
            </a:pathLst>
          </a:custGeom>
          <a:ln w="9525">
            <a:solidFill>
              <a:srgbClr val="5686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8309" y="9524"/>
            <a:ext cx="6614795" cy="0"/>
          </a:xfrm>
          <a:custGeom>
            <a:avLst/>
            <a:gdLst/>
            <a:ahLst/>
            <a:cxnLst/>
            <a:rect l="l" t="t" r="r" b="b"/>
            <a:pathLst>
              <a:path w="6614795">
                <a:moveTo>
                  <a:pt x="0" y="0"/>
                </a:moveTo>
                <a:lnTo>
                  <a:pt x="6614795" y="0"/>
                </a:lnTo>
              </a:path>
            </a:pathLst>
          </a:custGeom>
          <a:ln w="9525">
            <a:solidFill>
              <a:srgbClr val="5686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9524"/>
            <a:ext cx="357505" cy="0"/>
          </a:xfrm>
          <a:custGeom>
            <a:avLst/>
            <a:gdLst/>
            <a:ahLst/>
            <a:cxnLst/>
            <a:rect l="l" t="t" r="r" b="b"/>
            <a:pathLst>
              <a:path w="357505">
                <a:moveTo>
                  <a:pt x="0" y="0"/>
                </a:moveTo>
                <a:lnTo>
                  <a:pt x="357505" y="0"/>
                </a:lnTo>
              </a:path>
            </a:pathLst>
          </a:custGeom>
          <a:ln w="9525">
            <a:solidFill>
              <a:srgbClr val="5686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063105" y="0"/>
            <a:ext cx="90805" cy="10692765"/>
          </a:xfrm>
          <a:custGeom>
            <a:avLst/>
            <a:gdLst/>
            <a:ahLst/>
            <a:cxnLst/>
            <a:rect l="l" t="t" r="r" b="b"/>
            <a:pathLst>
              <a:path w="90804" h="10692765">
                <a:moveTo>
                  <a:pt x="0" y="10692383"/>
                </a:moveTo>
                <a:lnTo>
                  <a:pt x="90804" y="10692383"/>
                </a:lnTo>
                <a:lnTo>
                  <a:pt x="90804" y="0"/>
                </a:lnTo>
                <a:lnTo>
                  <a:pt x="0" y="0"/>
                </a:lnTo>
                <a:lnTo>
                  <a:pt x="0" y="106923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153909" y="0"/>
            <a:ext cx="0" cy="10692765"/>
          </a:xfrm>
          <a:custGeom>
            <a:avLst/>
            <a:gdLst/>
            <a:ahLst/>
            <a:cxnLst/>
            <a:rect l="l" t="t" r="r" b="b"/>
            <a:pathLst>
              <a:path h="10692765">
                <a:moveTo>
                  <a:pt x="0" y="10692383"/>
                </a:moveTo>
                <a:lnTo>
                  <a:pt x="0" y="0"/>
                </a:lnTo>
              </a:path>
            </a:pathLst>
          </a:custGeom>
          <a:ln w="9525">
            <a:solidFill>
              <a:srgbClr val="5686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063105" y="0"/>
            <a:ext cx="0" cy="10692765"/>
          </a:xfrm>
          <a:custGeom>
            <a:avLst/>
            <a:gdLst/>
            <a:ahLst/>
            <a:cxnLst/>
            <a:rect l="l" t="t" r="r" b="b"/>
            <a:pathLst>
              <a:path h="10692765">
                <a:moveTo>
                  <a:pt x="0" y="0"/>
                </a:moveTo>
                <a:lnTo>
                  <a:pt x="0" y="10692383"/>
                </a:lnTo>
              </a:path>
            </a:pathLst>
          </a:custGeom>
          <a:ln w="9525">
            <a:solidFill>
              <a:srgbClr val="5686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57504" y="0"/>
            <a:ext cx="90805" cy="10692765"/>
          </a:xfrm>
          <a:custGeom>
            <a:avLst/>
            <a:gdLst/>
            <a:ahLst/>
            <a:cxnLst/>
            <a:rect l="l" t="t" r="r" b="b"/>
            <a:pathLst>
              <a:path w="90804" h="10692765">
                <a:moveTo>
                  <a:pt x="0" y="10692383"/>
                </a:moveTo>
                <a:lnTo>
                  <a:pt x="90804" y="10692383"/>
                </a:lnTo>
                <a:lnTo>
                  <a:pt x="90804" y="0"/>
                </a:lnTo>
                <a:lnTo>
                  <a:pt x="0" y="0"/>
                </a:lnTo>
                <a:lnTo>
                  <a:pt x="0" y="106923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48309" y="0"/>
            <a:ext cx="0" cy="10692765"/>
          </a:xfrm>
          <a:custGeom>
            <a:avLst/>
            <a:gdLst/>
            <a:ahLst/>
            <a:cxnLst/>
            <a:rect l="l" t="t" r="r" b="b"/>
            <a:pathLst>
              <a:path h="10692765">
                <a:moveTo>
                  <a:pt x="0" y="10692383"/>
                </a:moveTo>
                <a:lnTo>
                  <a:pt x="0" y="0"/>
                </a:lnTo>
              </a:path>
            </a:pathLst>
          </a:custGeom>
          <a:ln w="9525">
            <a:solidFill>
              <a:srgbClr val="5686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57504" y="0"/>
            <a:ext cx="0" cy="10692765"/>
          </a:xfrm>
          <a:custGeom>
            <a:avLst/>
            <a:gdLst/>
            <a:ahLst/>
            <a:cxnLst/>
            <a:rect l="l" t="t" r="r" b="b"/>
            <a:pathLst>
              <a:path h="10692765">
                <a:moveTo>
                  <a:pt x="0" y="0"/>
                </a:moveTo>
                <a:lnTo>
                  <a:pt x="0" y="10692383"/>
                </a:lnTo>
              </a:path>
            </a:pathLst>
          </a:custGeom>
          <a:ln w="9525">
            <a:solidFill>
              <a:srgbClr val="5686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008380" y="6179819"/>
            <a:ext cx="5424170" cy="99885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86995" rIns="0" bIns="0" rtlCol="0">
            <a:spAutoFit/>
          </a:bodyPr>
          <a:lstStyle/>
          <a:p>
            <a:pPr marL="92075" marR="327025">
              <a:lnSpc>
                <a:spcPct val="117000"/>
              </a:lnSpc>
              <a:spcBef>
                <a:spcPts val="685"/>
              </a:spcBef>
            </a:pPr>
            <a:r>
              <a:rPr sz="1000" b="1" spc="-5" dirty="0">
                <a:solidFill>
                  <a:srgbClr val="C00000"/>
                </a:solidFill>
                <a:latin typeface="Century Gothic"/>
                <a:cs typeface="Century Gothic"/>
              </a:rPr>
              <a:t>ÜSTÜN </a:t>
            </a:r>
            <a:r>
              <a:rPr sz="1000" b="1" spc="-120" dirty="0">
                <a:solidFill>
                  <a:srgbClr val="C00000"/>
                </a:solidFill>
                <a:latin typeface="Century Gothic"/>
                <a:cs typeface="Century Gothic"/>
              </a:rPr>
              <a:t>ĠNSAN </a:t>
            </a:r>
            <a:r>
              <a:rPr sz="1000" b="1" spc="-65" dirty="0">
                <a:solidFill>
                  <a:srgbClr val="C00000"/>
                </a:solidFill>
                <a:latin typeface="Century Gothic"/>
                <a:cs typeface="Century Gothic"/>
              </a:rPr>
              <a:t>ÖTEKĠLERE </a:t>
            </a:r>
            <a:r>
              <a:rPr sz="1000" b="1" spc="-5" dirty="0">
                <a:solidFill>
                  <a:srgbClr val="C00000"/>
                </a:solidFill>
                <a:latin typeface="Century Gothic"/>
                <a:cs typeface="Century Gothic"/>
              </a:rPr>
              <a:t>SAYGI </a:t>
            </a:r>
            <a:r>
              <a:rPr sz="1000" b="1" spc="-70" dirty="0">
                <a:solidFill>
                  <a:srgbClr val="C00000"/>
                </a:solidFill>
                <a:latin typeface="Century Gothic"/>
                <a:cs typeface="Century Gothic"/>
              </a:rPr>
              <a:t>GÖSTERĠR. </a:t>
            </a:r>
            <a:r>
              <a:rPr sz="1000" b="1" spc="-5" dirty="0">
                <a:solidFill>
                  <a:srgbClr val="C00000"/>
                </a:solidFill>
                <a:latin typeface="Century Gothic"/>
                <a:cs typeface="Century Gothic"/>
              </a:rPr>
              <a:t>O ZAMAN DÜNYANIN </a:t>
            </a:r>
            <a:r>
              <a:rPr sz="1000" b="1" spc="-10" dirty="0">
                <a:solidFill>
                  <a:srgbClr val="C00000"/>
                </a:solidFill>
                <a:latin typeface="Century Gothic"/>
                <a:cs typeface="Century Gothic"/>
              </a:rPr>
              <a:t>DÖRT </a:t>
            </a:r>
            <a:r>
              <a:rPr sz="1000" b="1" spc="-5" dirty="0">
                <a:solidFill>
                  <a:srgbClr val="C00000"/>
                </a:solidFill>
                <a:latin typeface="Century Gothic"/>
                <a:cs typeface="Century Gothic"/>
              </a:rPr>
              <a:t>BUCAĞINDA  OTURANLAR, ONUN </a:t>
            </a:r>
            <a:r>
              <a:rPr sz="1000" b="1" spc="-110" dirty="0">
                <a:solidFill>
                  <a:srgbClr val="C00000"/>
                </a:solidFill>
                <a:latin typeface="Century Gothic"/>
                <a:cs typeface="Century Gothic"/>
              </a:rPr>
              <a:t>KARDEġĠ</a:t>
            </a:r>
            <a:r>
              <a:rPr sz="1000" b="1" spc="-10" dirty="0">
                <a:solidFill>
                  <a:srgbClr val="C00000"/>
                </a:solidFill>
                <a:latin typeface="Century Gothic"/>
                <a:cs typeface="Century Gothic"/>
              </a:rPr>
              <a:t> </a:t>
            </a:r>
            <a:r>
              <a:rPr sz="1000" b="1" spc="-5" dirty="0">
                <a:solidFill>
                  <a:srgbClr val="C00000"/>
                </a:solidFill>
                <a:latin typeface="Century Gothic"/>
                <a:cs typeface="Century Gothic"/>
              </a:rPr>
              <a:t>OLUR.</a:t>
            </a: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imes New Roman"/>
              <a:cs typeface="Times New Roman"/>
            </a:endParaRPr>
          </a:p>
          <a:p>
            <a:pPr marR="364490" algn="r">
              <a:lnSpc>
                <a:spcPct val="100000"/>
              </a:lnSpc>
            </a:pPr>
            <a:r>
              <a:rPr sz="1000" b="1" spc="-5" dirty="0">
                <a:solidFill>
                  <a:srgbClr val="C00000"/>
                </a:solidFill>
                <a:latin typeface="Century Gothic"/>
                <a:cs typeface="Century Gothic"/>
              </a:rPr>
              <a:t>CO</a:t>
            </a:r>
            <a:r>
              <a:rPr sz="1000" b="1" spc="-10" dirty="0">
                <a:solidFill>
                  <a:srgbClr val="C00000"/>
                </a:solidFill>
                <a:latin typeface="Century Gothic"/>
                <a:cs typeface="Century Gothic"/>
              </a:rPr>
              <a:t>N</a:t>
            </a:r>
            <a:r>
              <a:rPr sz="1000" b="1" spc="0" dirty="0">
                <a:solidFill>
                  <a:srgbClr val="C00000"/>
                </a:solidFill>
                <a:latin typeface="Century Gothic"/>
                <a:cs typeface="Century Gothic"/>
              </a:rPr>
              <a:t>F</a:t>
            </a:r>
            <a:r>
              <a:rPr sz="1000" b="1" spc="-155" dirty="0">
                <a:solidFill>
                  <a:srgbClr val="C00000"/>
                </a:solidFill>
                <a:latin typeface="Century Gothic"/>
                <a:cs typeface="Century Gothic"/>
              </a:rPr>
              <a:t>UCĠ</a:t>
            </a:r>
            <a:r>
              <a:rPr sz="1000" b="1" spc="-125" dirty="0">
                <a:solidFill>
                  <a:srgbClr val="C00000"/>
                </a:solidFill>
                <a:latin typeface="Century Gothic"/>
                <a:cs typeface="Century Gothic"/>
              </a:rPr>
              <a:t>U</a:t>
            </a:r>
            <a:r>
              <a:rPr sz="1000" b="1" spc="-5" dirty="0">
                <a:solidFill>
                  <a:srgbClr val="C00000"/>
                </a:solidFill>
                <a:latin typeface="Century Gothic"/>
                <a:cs typeface="Century Gothic"/>
              </a:rPr>
              <a:t>S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635250" y="9232900"/>
            <a:ext cx="3733800" cy="6296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tr-TR" sz="4000" spc="-5" dirty="0" smtClean="0">
                <a:latin typeface="Century Gothic"/>
                <a:cs typeface="Century Gothic"/>
              </a:rPr>
              <a:t>KASIM-2017</a:t>
            </a:r>
            <a:endParaRPr sz="4000"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44651"/>
            <a:ext cx="6858000" cy="83667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002" y="0"/>
            <a:ext cx="7524497" cy="10693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6500" cy="10693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2650" y="622300"/>
            <a:ext cx="6004560" cy="52463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635054"/>
            <a:ext cx="7283450" cy="13293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6500" cy="1069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51459"/>
            <a:ext cx="7359650" cy="40790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152" y="4500043"/>
            <a:ext cx="7226298" cy="45944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7972"/>
            <a:ext cx="7556500" cy="34371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" y="4283964"/>
            <a:ext cx="7556500" cy="54061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4660" y="323468"/>
            <a:ext cx="6049010" cy="1656714"/>
          </a:xfrm>
          <a:custGeom>
            <a:avLst/>
            <a:gdLst/>
            <a:ahLst/>
            <a:cxnLst/>
            <a:rect l="l" t="t" r="r" b="b"/>
            <a:pathLst>
              <a:path w="6049010" h="1656714">
                <a:moveTo>
                  <a:pt x="5220550" y="0"/>
                </a:moveTo>
                <a:lnTo>
                  <a:pt x="5220550" y="414147"/>
                </a:lnTo>
                <a:lnTo>
                  <a:pt x="0" y="414147"/>
                </a:lnTo>
                <a:lnTo>
                  <a:pt x="0" y="1242186"/>
                </a:lnTo>
                <a:lnTo>
                  <a:pt x="5220550" y="1242186"/>
                </a:lnTo>
                <a:lnTo>
                  <a:pt x="5220550" y="1656206"/>
                </a:lnTo>
                <a:lnTo>
                  <a:pt x="6048717" y="828166"/>
                </a:lnTo>
                <a:lnTo>
                  <a:pt x="5220550" y="0"/>
                </a:lnTo>
                <a:close/>
              </a:path>
            </a:pathLst>
          </a:custGeom>
          <a:solidFill>
            <a:srgbClr val="FF7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4660" y="323468"/>
            <a:ext cx="6049010" cy="1656714"/>
          </a:xfrm>
          <a:custGeom>
            <a:avLst/>
            <a:gdLst/>
            <a:ahLst/>
            <a:cxnLst/>
            <a:rect l="l" t="t" r="r" b="b"/>
            <a:pathLst>
              <a:path w="6049010" h="1656714">
                <a:moveTo>
                  <a:pt x="0" y="414147"/>
                </a:moveTo>
                <a:lnTo>
                  <a:pt x="5220550" y="414147"/>
                </a:lnTo>
                <a:lnTo>
                  <a:pt x="5220550" y="0"/>
                </a:lnTo>
                <a:lnTo>
                  <a:pt x="6048717" y="828166"/>
                </a:lnTo>
                <a:lnTo>
                  <a:pt x="5220550" y="1656206"/>
                </a:lnTo>
                <a:lnTo>
                  <a:pt x="5220550" y="1242186"/>
                </a:lnTo>
                <a:lnTo>
                  <a:pt x="0" y="1242186"/>
                </a:lnTo>
                <a:lnTo>
                  <a:pt x="0" y="414147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70280" y="865124"/>
            <a:ext cx="4504055" cy="2308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08479" y="1178305"/>
            <a:ext cx="1822069" cy="2630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6206" y="2053970"/>
            <a:ext cx="6049010" cy="1656714"/>
          </a:xfrm>
          <a:custGeom>
            <a:avLst/>
            <a:gdLst/>
            <a:ahLst/>
            <a:cxnLst/>
            <a:rect l="l" t="t" r="r" b="b"/>
            <a:pathLst>
              <a:path w="6049010" h="1656714">
                <a:moveTo>
                  <a:pt x="5220589" y="0"/>
                </a:moveTo>
                <a:lnTo>
                  <a:pt x="5220589" y="414020"/>
                </a:lnTo>
                <a:lnTo>
                  <a:pt x="0" y="414020"/>
                </a:lnTo>
                <a:lnTo>
                  <a:pt x="0" y="1242059"/>
                </a:lnTo>
                <a:lnTo>
                  <a:pt x="5220589" y="1242059"/>
                </a:lnTo>
                <a:lnTo>
                  <a:pt x="5220589" y="1656206"/>
                </a:lnTo>
                <a:lnTo>
                  <a:pt x="6048629" y="828039"/>
                </a:lnTo>
                <a:lnTo>
                  <a:pt x="5220589" y="0"/>
                </a:lnTo>
                <a:close/>
              </a:path>
            </a:pathLst>
          </a:custGeom>
          <a:solidFill>
            <a:srgbClr val="92C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6206" y="2053970"/>
            <a:ext cx="6049010" cy="1656714"/>
          </a:xfrm>
          <a:custGeom>
            <a:avLst/>
            <a:gdLst/>
            <a:ahLst/>
            <a:cxnLst/>
            <a:rect l="l" t="t" r="r" b="b"/>
            <a:pathLst>
              <a:path w="6049010" h="1656714">
                <a:moveTo>
                  <a:pt x="0" y="414020"/>
                </a:moveTo>
                <a:lnTo>
                  <a:pt x="5220589" y="414020"/>
                </a:lnTo>
                <a:lnTo>
                  <a:pt x="5220589" y="0"/>
                </a:lnTo>
                <a:lnTo>
                  <a:pt x="6048629" y="828039"/>
                </a:lnTo>
                <a:lnTo>
                  <a:pt x="5220589" y="1656206"/>
                </a:lnTo>
                <a:lnTo>
                  <a:pt x="5220589" y="1242059"/>
                </a:lnTo>
                <a:lnTo>
                  <a:pt x="0" y="1242059"/>
                </a:lnTo>
                <a:lnTo>
                  <a:pt x="0" y="414020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48511" y="2473451"/>
            <a:ext cx="4311396" cy="5882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000244" y="2473451"/>
            <a:ext cx="417575" cy="58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93976" y="2778251"/>
            <a:ext cx="2218944" cy="588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53255" y="2778251"/>
            <a:ext cx="417575" cy="588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22273" y="2603880"/>
            <a:ext cx="3947642" cy="2655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80411" y="2934335"/>
            <a:ext cx="1843913" cy="2374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6206" y="3779901"/>
            <a:ext cx="6049010" cy="1656714"/>
          </a:xfrm>
          <a:custGeom>
            <a:avLst/>
            <a:gdLst/>
            <a:ahLst/>
            <a:cxnLst/>
            <a:rect l="l" t="t" r="r" b="b"/>
            <a:pathLst>
              <a:path w="6049010" h="1656714">
                <a:moveTo>
                  <a:pt x="5220589" y="0"/>
                </a:moveTo>
                <a:lnTo>
                  <a:pt x="5220589" y="414020"/>
                </a:lnTo>
                <a:lnTo>
                  <a:pt x="0" y="414020"/>
                </a:lnTo>
                <a:lnTo>
                  <a:pt x="0" y="1242187"/>
                </a:lnTo>
                <a:lnTo>
                  <a:pt x="5220589" y="1242187"/>
                </a:lnTo>
                <a:lnTo>
                  <a:pt x="5220589" y="1656207"/>
                </a:lnTo>
                <a:lnTo>
                  <a:pt x="6048629" y="828039"/>
                </a:lnTo>
                <a:lnTo>
                  <a:pt x="5220589" y="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86206" y="3779901"/>
            <a:ext cx="6049010" cy="1656714"/>
          </a:xfrm>
          <a:custGeom>
            <a:avLst/>
            <a:gdLst/>
            <a:ahLst/>
            <a:cxnLst/>
            <a:rect l="l" t="t" r="r" b="b"/>
            <a:pathLst>
              <a:path w="6049010" h="1656714">
                <a:moveTo>
                  <a:pt x="0" y="414020"/>
                </a:moveTo>
                <a:lnTo>
                  <a:pt x="5220589" y="414020"/>
                </a:lnTo>
                <a:lnTo>
                  <a:pt x="5220589" y="0"/>
                </a:lnTo>
                <a:lnTo>
                  <a:pt x="6048629" y="828039"/>
                </a:lnTo>
                <a:lnTo>
                  <a:pt x="5220589" y="1656207"/>
                </a:lnTo>
                <a:lnTo>
                  <a:pt x="5220589" y="1242187"/>
                </a:lnTo>
                <a:lnTo>
                  <a:pt x="0" y="1242187"/>
                </a:lnTo>
                <a:lnTo>
                  <a:pt x="0" y="414020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9100" y="4687823"/>
            <a:ext cx="5568696" cy="2499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70803" y="4687823"/>
            <a:ext cx="374903" cy="2499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4233" y="4487417"/>
            <a:ext cx="5218176" cy="25133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364609" y="4525136"/>
            <a:ext cx="1452372" cy="2181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418332" y="4482846"/>
            <a:ext cx="880872" cy="2179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22120" y="4563236"/>
            <a:ext cx="45720" cy="68580"/>
          </a:xfrm>
          <a:custGeom>
            <a:avLst/>
            <a:gdLst/>
            <a:ahLst/>
            <a:cxnLst/>
            <a:rect l="l" t="t" r="r" b="b"/>
            <a:pathLst>
              <a:path w="45719" h="68579">
                <a:moveTo>
                  <a:pt x="22732" y="0"/>
                </a:moveTo>
                <a:lnTo>
                  <a:pt x="0" y="68325"/>
                </a:lnTo>
                <a:lnTo>
                  <a:pt x="45593" y="68325"/>
                </a:lnTo>
                <a:lnTo>
                  <a:pt x="22860" y="0"/>
                </a:lnTo>
                <a:lnTo>
                  <a:pt x="22732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78280" y="4563236"/>
            <a:ext cx="45720" cy="68580"/>
          </a:xfrm>
          <a:custGeom>
            <a:avLst/>
            <a:gdLst/>
            <a:ahLst/>
            <a:cxnLst/>
            <a:rect l="l" t="t" r="r" b="b"/>
            <a:pathLst>
              <a:path w="45719" h="68579">
                <a:moveTo>
                  <a:pt x="22732" y="0"/>
                </a:moveTo>
                <a:lnTo>
                  <a:pt x="0" y="68325"/>
                </a:lnTo>
                <a:lnTo>
                  <a:pt x="45592" y="68325"/>
                </a:lnTo>
                <a:lnTo>
                  <a:pt x="22859" y="0"/>
                </a:lnTo>
                <a:lnTo>
                  <a:pt x="22732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836164" y="4525136"/>
            <a:ext cx="506857" cy="17564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717292" y="4532503"/>
            <a:ext cx="95885" cy="161290"/>
          </a:xfrm>
          <a:custGeom>
            <a:avLst/>
            <a:gdLst/>
            <a:ahLst/>
            <a:cxnLst/>
            <a:rect l="l" t="t" r="r" b="b"/>
            <a:pathLst>
              <a:path w="95885" h="161289">
                <a:moveTo>
                  <a:pt x="9651" y="0"/>
                </a:moveTo>
                <a:lnTo>
                  <a:pt x="89915" y="0"/>
                </a:lnTo>
                <a:lnTo>
                  <a:pt x="90677" y="0"/>
                </a:lnTo>
                <a:lnTo>
                  <a:pt x="91439" y="254"/>
                </a:lnTo>
                <a:lnTo>
                  <a:pt x="91947" y="635"/>
                </a:lnTo>
                <a:lnTo>
                  <a:pt x="92582" y="1016"/>
                </a:lnTo>
                <a:lnTo>
                  <a:pt x="93090" y="1777"/>
                </a:lnTo>
                <a:lnTo>
                  <a:pt x="93471" y="2794"/>
                </a:lnTo>
                <a:lnTo>
                  <a:pt x="93852" y="3810"/>
                </a:lnTo>
                <a:lnTo>
                  <a:pt x="94233" y="5207"/>
                </a:lnTo>
                <a:lnTo>
                  <a:pt x="94360" y="6858"/>
                </a:lnTo>
                <a:lnTo>
                  <a:pt x="94614" y="8382"/>
                </a:lnTo>
                <a:lnTo>
                  <a:pt x="94741" y="10413"/>
                </a:lnTo>
                <a:lnTo>
                  <a:pt x="94741" y="12954"/>
                </a:lnTo>
                <a:lnTo>
                  <a:pt x="94741" y="15239"/>
                </a:lnTo>
                <a:lnTo>
                  <a:pt x="94614" y="17272"/>
                </a:lnTo>
                <a:lnTo>
                  <a:pt x="94360" y="18923"/>
                </a:lnTo>
                <a:lnTo>
                  <a:pt x="94233" y="20447"/>
                </a:lnTo>
                <a:lnTo>
                  <a:pt x="93852" y="21844"/>
                </a:lnTo>
                <a:lnTo>
                  <a:pt x="93471" y="22733"/>
                </a:lnTo>
                <a:lnTo>
                  <a:pt x="93090" y="23749"/>
                </a:lnTo>
                <a:lnTo>
                  <a:pt x="92582" y="24511"/>
                </a:lnTo>
                <a:lnTo>
                  <a:pt x="91947" y="24892"/>
                </a:lnTo>
                <a:lnTo>
                  <a:pt x="91439" y="25400"/>
                </a:lnTo>
                <a:lnTo>
                  <a:pt x="90677" y="25654"/>
                </a:lnTo>
                <a:lnTo>
                  <a:pt x="89915" y="25654"/>
                </a:lnTo>
                <a:lnTo>
                  <a:pt x="32512" y="25654"/>
                </a:lnTo>
                <a:lnTo>
                  <a:pt x="32512" y="64897"/>
                </a:lnTo>
                <a:lnTo>
                  <a:pt x="81152" y="64897"/>
                </a:lnTo>
                <a:lnTo>
                  <a:pt x="81914" y="64897"/>
                </a:lnTo>
                <a:lnTo>
                  <a:pt x="82550" y="65150"/>
                </a:lnTo>
                <a:lnTo>
                  <a:pt x="83184" y="65532"/>
                </a:lnTo>
                <a:lnTo>
                  <a:pt x="83819" y="66039"/>
                </a:lnTo>
                <a:lnTo>
                  <a:pt x="84327" y="66801"/>
                </a:lnTo>
                <a:lnTo>
                  <a:pt x="84708" y="67691"/>
                </a:lnTo>
                <a:lnTo>
                  <a:pt x="85216" y="68707"/>
                </a:lnTo>
                <a:lnTo>
                  <a:pt x="85470" y="69976"/>
                </a:lnTo>
                <a:lnTo>
                  <a:pt x="85725" y="71500"/>
                </a:lnTo>
                <a:lnTo>
                  <a:pt x="85851" y="73151"/>
                </a:lnTo>
                <a:lnTo>
                  <a:pt x="85978" y="75184"/>
                </a:lnTo>
                <a:lnTo>
                  <a:pt x="85978" y="77470"/>
                </a:lnTo>
                <a:lnTo>
                  <a:pt x="85978" y="79883"/>
                </a:lnTo>
                <a:lnTo>
                  <a:pt x="84708" y="87249"/>
                </a:lnTo>
                <a:lnTo>
                  <a:pt x="84327" y="88137"/>
                </a:lnTo>
                <a:lnTo>
                  <a:pt x="83819" y="88900"/>
                </a:lnTo>
                <a:lnTo>
                  <a:pt x="83184" y="89281"/>
                </a:lnTo>
                <a:lnTo>
                  <a:pt x="82550" y="89662"/>
                </a:lnTo>
                <a:lnTo>
                  <a:pt x="81914" y="89916"/>
                </a:lnTo>
                <a:lnTo>
                  <a:pt x="81152" y="89916"/>
                </a:lnTo>
                <a:lnTo>
                  <a:pt x="32512" y="89916"/>
                </a:lnTo>
                <a:lnTo>
                  <a:pt x="32512" y="135255"/>
                </a:lnTo>
                <a:lnTo>
                  <a:pt x="90424" y="135255"/>
                </a:lnTo>
                <a:lnTo>
                  <a:pt x="91185" y="135255"/>
                </a:lnTo>
                <a:lnTo>
                  <a:pt x="95376" y="145669"/>
                </a:lnTo>
                <a:lnTo>
                  <a:pt x="95376" y="148082"/>
                </a:lnTo>
                <a:lnTo>
                  <a:pt x="95376" y="150495"/>
                </a:lnTo>
                <a:lnTo>
                  <a:pt x="95250" y="152400"/>
                </a:lnTo>
                <a:lnTo>
                  <a:pt x="94995" y="154050"/>
                </a:lnTo>
                <a:lnTo>
                  <a:pt x="94741" y="155701"/>
                </a:lnTo>
                <a:lnTo>
                  <a:pt x="92582" y="160147"/>
                </a:lnTo>
                <a:lnTo>
                  <a:pt x="91947" y="160655"/>
                </a:lnTo>
                <a:lnTo>
                  <a:pt x="91185" y="160782"/>
                </a:lnTo>
                <a:lnTo>
                  <a:pt x="90424" y="160782"/>
                </a:lnTo>
                <a:lnTo>
                  <a:pt x="9651" y="160782"/>
                </a:lnTo>
                <a:lnTo>
                  <a:pt x="6984" y="160782"/>
                </a:lnTo>
                <a:lnTo>
                  <a:pt x="4699" y="160020"/>
                </a:lnTo>
                <a:lnTo>
                  <a:pt x="2793" y="158369"/>
                </a:lnTo>
                <a:lnTo>
                  <a:pt x="888" y="156845"/>
                </a:lnTo>
                <a:lnTo>
                  <a:pt x="0" y="154177"/>
                </a:lnTo>
                <a:lnTo>
                  <a:pt x="0" y="150495"/>
                </a:lnTo>
                <a:lnTo>
                  <a:pt x="0" y="10413"/>
                </a:lnTo>
                <a:lnTo>
                  <a:pt x="0" y="6731"/>
                </a:lnTo>
                <a:lnTo>
                  <a:pt x="888" y="4063"/>
                </a:lnTo>
                <a:lnTo>
                  <a:pt x="2793" y="2412"/>
                </a:lnTo>
                <a:lnTo>
                  <a:pt x="4699" y="888"/>
                </a:lnTo>
                <a:lnTo>
                  <a:pt x="6984" y="0"/>
                </a:lnTo>
                <a:lnTo>
                  <a:pt x="9651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011679" y="4527930"/>
            <a:ext cx="196596" cy="17068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20724" y="4532503"/>
            <a:ext cx="187960" cy="161925"/>
          </a:xfrm>
          <a:custGeom>
            <a:avLst/>
            <a:gdLst/>
            <a:ahLst/>
            <a:cxnLst/>
            <a:rect l="l" t="t" r="r" b="b"/>
            <a:pathLst>
              <a:path w="187959" h="161925">
                <a:moveTo>
                  <a:pt x="12306" y="0"/>
                </a:moveTo>
                <a:lnTo>
                  <a:pt x="33680" y="0"/>
                </a:lnTo>
                <a:lnTo>
                  <a:pt x="37490" y="0"/>
                </a:lnTo>
                <a:lnTo>
                  <a:pt x="40766" y="381"/>
                </a:lnTo>
                <a:lnTo>
                  <a:pt x="43497" y="1016"/>
                </a:lnTo>
                <a:lnTo>
                  <a:pt x="46228" y="1650"/>
                </a:lnTo>
                <a:lnTo>
                  <a:pt x="48590" y="2667"/>
                </a:lnTo>
                <a:lnTo>
                  <a:pt x="50545" y="4063"/>
                </a:lnTo>
                <a:lnTo>
                  <a:pt x="52578" y="5587"/>
                </a:lnTo>
                <a:lnTo>
                  <a:pt x="54228" y="7493"/>
                </a:lnTo>
                <a:lnTo>
                  <a:pt x="55498" y="9779"/>
                </a:lnTo>
                <a:lnTo>
                  <a:pt x="56895" y="12192"/>
                </a:lnTo>
                <a:lnTo>
                  <a:pt x="58038" y="15112"/>
                </a:lnTo>
                <a:lnTo>
                  <a:pt x="59054" y="18542"/>
                </a:lnTo>
                <a:lnTo>
                  <a:pt x="93853" y="114426"/>
                </a:lnTo>
                <a:lnTo>
                  <a:pt x="94360" y="114426"/>
                </a:lnTo>
                <a:lnTo>
                  <a:pt x="130301" y="18796"/>
                </a:lnTo>
                <a:lnTo>
                  <a:pt x="131444" y="15367"/>
                </a:lnTo>
                <a:lnTo>
                  <a:pt x="132587" y="12319"/>
                </a:lnTo>
                <a:lnTo>
                  <a:pt x="133857" y="10033"/>
                </a:lnTo>
                <a:lnTo>
                  <a:pt x="135128" y="7620"/>
                </a:lnTo>
                <a:lnTo>
                  <a:pt x="136651" y="5587"/>
                </a:lnTo>
                <a:lnTo>
                  <a:pt x="138429" y="4191"/>
                </a:lnTo>
                <a:lnTo>
                  <a:pt x="140081" y="2667"/>
                </a:lnTo>
                <a:lnTo>
                  <a:pt x="142112" y="1650"/>
                </a:lnTo>
                <a:lnTo>
                  <a:pt x="144398" y="1016"/>
                </a:lnTo>
                <a:lnTo>
                  <a:pt x="146684" y="381"/>
                </a:lnTo>
                <a:lnTo>
                  <a:pt x="149478" y="0"/>
                </a:lnTo>
                <a:lnTo>
                  <a:pt x="152526" y="0"/>
                </a:lnTo>
                <a:lnTo>
                  <a:pt x="174497" y="0"/>
                </a:lnTo>
                <a:lnTo>
                  <a:pt x="176656" y="0"/>
                </a:lnTo>
                <a:lnTo>
                  <a:pt x="178688" y="381"/>
                </a:lnTo>
                <a:lnTo>
                  <a:pt x="180212" y="888"/>
                </a:lnTo>
                <a:lnTo>
                  <a:pt x="181863" y="1524"/>
                </a:lnTo>
                <a:lnTo>
                  <a:pt x="183260" y="2286"/>
                </a:lnTo>
                <a:lnTo>
                  <a:pt x="184276" y="3429"/>
                </a:lnTo>
                <a:lnTo>
                  <a:pt x="185292" y="4572"/>
                </a:lnTo>
                <a:lnTo>
                  <a:pt x="186054" y="5969"/>
                </a:lnTo>
                <a:lnTo>
                  <a:pt x="186562" y="7493"/>
                </a:lnTo>
                <a:lnTo>
                  <a:pt x="187070" y="9144"/>
                </a:lnTo>
                <a:lnTo>
                  <a:pt x="187451" y="11049"/>
                </a:lnTo>
                <a:lnTo>
                  <a:pt x="187451" y="13081"/>
                </a:lnTo>
                <a:lnTo>
                  <a:pt x="187451" y="156337"/>
                </a:lnTo>
                <a:lnTo>
                  <a:pt x="187451" y="157225"/>
                </a:lnTo>
                <a:lnTo>
                  <a:pt x="187197" y="157987"/>
                </a:lnTo>
                <a:lnTo>
                  <a:pt x="186689" y="158623"/>
                </a:lnTo>
                <a:lnTo>
                  <a:pt x="186309" y="159258"/>
                </a:lnTo>
                <a:lnTo>
                  <a:pt x="179450" y="161162"/>
                </a:lnTo>
                <a:lnTo>
                  <a:pt x="177419" y="161417"/>
                </a:lnTo>
                <a:lnTo>
                  <a:pt x="174878" y="161544"/>
                </a:lnTo>
                <a:lnTo>
                  <a:pt x="171831" y="161544"/>
                </a:lnTo>
                <a:lnTo>
                  <a:pt x="168909" y="161544"/>
                </a:lnTo>
                <a:lnTo>
                  <a:pt x="166369" y="161417"/>
                </a:lnTo>
                <a:lnTo>
                  <a:pt x="164464" y="161162"/>
                </a:lnTo>
                <a:lnTo>
                  <a:pt x="162432" y="160909"/>
                </a:lnTo>
                <a:lnTo>
                  <a:pt x="157225" y="158623"/>
                </a:lnTo>
                <a:lnTo>
                  <a:pt x="156717" y="157987"/>
                </a:lnTo>
                <a:lnTo>
                  <a:pt x="156463" y="157225"/>
                </a:lnTo>
                <a:lnTo>
                  <a:pt x="156463" y="156337"/>
                </a:lnTo>
                <a:lnTo>
                  <a:pt x="156463" y="25526"/>
                </a:lnTo>
                <a:lnTo>
                  <a:pt x="156209" y="25526"/>
                </a:lnTo>
                <a:lnTo>
                  <a:pt x="109600" y="156210"/>
                </a:lnTo>
                <a:lnTo>
                  <a:pt x="109219" y="157352"/>
                </a:lnTo>
                <a:lnTo>
                  <a:pt x="108712" y="158242"/>
                </a:lnTo>
                <a:lnTo>
                  <a:pt x="107950" y="158876"/>
                </a:lnTo>
                <a:lnTo>
                  <a:pt x="107187" y="159638"/>
                </a:lnTo>
                <a:lnTo>
                  <a:pt x="106172" y="160147"/>
                </a:lnTo>
                <a:lnTo>
                  <a:pt x="98043" y="161544"/>
                </a:lnTo>
                <a:lnTo>
                  <a:pt x="95631" y="161544"/>
                </a:lnTo>
                <a:lnTo>
                  <a:pt x="92837" y="161544"/>
                </a:lnTo>
                <a:lnTo>
                  <a:pt x="90042" y="161544"/>
                </a:lnTo>
                <a:lnTo>
                  <a:pt x="87629" y="161544"/>
                </a:lnTo>
                <a:lnTo>
                  <a:pt x="85597" y="161289"/>
                </a:lnTo>
                <a:lnTo>
                  <a:pt x="83692" y="161036"/>
                </a:lnTo>
                <a:lnTo>
                  <a:pt x="82041" y="160782"/>
                </a:lnTo>
                <a:lnTo>
                  <a:pt x="80772" y="160274"/>
                </a:lnTo>
                <a:lnTo>
                  <a:pt x="79375" y="159893"/>
                </a:lnTo>
                <a:lnTo>
                  <a:pt x="78359" y="159258"/>
                </a:lnTo>
                <a:lnTo>
                  <a:pt x="77723" y="158623"/>
                </a:lnTo>
                <a:lnTo>
                  <a:pt x="76962" y="157987"/>
                </a:lnTo>
                <a:lnTo>
                  <a:pt x="76453" y="157099"/>
                </a:lnTo>
                <a:lnTo>
                  <a:pt x="76200" y="156210"/>
                </a:lnTo>
                <a:lnTo>
                  <a:pt x="31191" y="25526"/>
                </a:lnTo>
                <a:lnTo>
                  <a:pt x="30949" y="25526"/>
                </a:lnTo>
                <a:lnTo>
                  <a:pt x="30949" y="156337"/>
                </a:lnTo>
                <a:lnTo>
                  <a:pt x="30949" y="157225"/>
                </a:lnTo>
                <a:lnTo>
                  <a:pt x="30721" y="157987"/>
                </a:lnTo>
                <a:lnTo>
                  <a:pt x="30264" y="158623"/>
                </a:lnTo>
                <a:lnTo>
                  <a:pt x="29806" y="159258"/>
                </a:lnTo>
                <a:lnTo>
                  <a:pt x="18478" y="161544"/>
                </a:lnTo>
                <a:lnTo>
                  <a:pt x="15417" y="161544"/>
                </a:lnTo>
                <a:lnTo>
                  <a:pt x="12433" y="161544"/>
                </a:lnTo>
                <a:lnTo>
                  <a:pt x="685" y="158623"/>
                </a:lnTo>
                <a:lnTo>
                  <a:pt x="228" y="157987"/>
                </a:lnTo>
                <a:lnTo>
                  <a:pt x="0" y="157225"/>
                </a:lnTo>
                <a:lnTo>
                  <a:pt x="0" y="156337"/>
                </a:lnTo>
                <a:lnTo>
                  <a:pt x="0" y="13081"/>
                </a:lnTo>
                <a:lnTo>
                  <a:pt x="0" y="8889"/>
                </a:lnTo>
                <a:lnTo>
                  <a:pt x="1117" y="5587"/>
                </a:lnTo>
                <a:lnTo>
                  <a:pt x="3352" y="3429"/>
                </a:lnTo>
                <a:lnTo>
                  <a:pt x="5600" y="1143"/>
                </a:lnTo>
                <a:lnTo>
                  <a:pt x="8572" y="0"/>
                </a:lnTo>
                <a:lnTo>
                  <a:pt x="12306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78204" y="4532503"/>
            <a:ext cx="123189" cy="161925"/>
          </a:xfrm>
          <a:custGeom>
            <a:avLst/>
            <a:gdLst/>
            <a:ahLst/>
            <a:cxnLst/>
            <a:rect l="l" t="t" r="r" b="b"/>
            <a:pathLst>
              <a:path w="123190" h="161925">
                <a:moveTo>
                  <a:pt x="4851" y="0"/>
                </a:moveTo>
                <a:lnTo>
                  <a:pt x="118186" y="0"/>
                </a:lnTo>
                <a:lnTo>
                  <a:pt x="118922" y="0"/>
                </a:lnTo>
                <a:lnTo>
                  <a:pt x="119608" y="254"/>
                </a:lnTo>
                <a:lnTo>
                  <a:pt x="120230" y="762"/>
                </a:lnTo>
                <a:lnTo>
                  <a:pt x="120853" y="1143"/>
                </a:lnTo>
                <a:lnTo>
                  <a:pt x="121373" y="1905"/>
                </a:lnTo>
                <a:lnTo>
                  <a:pt x="121780" y="2921"/>
                </a:lnTo>
                <a:lnTo>
                  <a:pt x="122199" y="3937"/>
                </a:lnTo>
                <a:lnTo>
                  <a:pt x="122504" y="5334"/>
                </a:lnTo>
                <a:lnTo>
                  <a:pt x="122720" y="7112"/>
                </a:lnTo>
                <a:lnTo>
                  <a:pt x="122923" y="8889"/>
                </a:lnTo>
                <a:lnTo>
                  <a:pt x="123024" y="10922"/>
                </a:lnTo>
                <a:lnTo>
                  <a:pt x="123024" y="13462"/>
                </a:lnTo>
                <a:lnTo>
                  <a:pt x="123024" y="15875"/>
                </a:lnTo>
                <a:lnTo>
                  <a:pt x="122923" y="17907"/>
                </a:lnTo>
                <a:lnTo>
                  <a:pt x="122720" y="19558"/>
                </a:lnTo>
                <a:lnTo>
                  <a:pt x="122504" y="21336"/>
                </a:lnTo>
                <a:lnTo>
                  <a:pt x="122199" y="22733"/>
                </a:lnTo>
                <a:lnTo>
                  <a:pt x="121780" y="23749"/>
                </a:lnTo>
                <a:lnTo>
                  <a:pt x="121373" y="24764"/>
                </a:lnTo>
                <a:lnTo>
                  <a:pt x="120853" y="25526"/>
                </a:lnTo>
                <a:lnTo>
                  <a:pt x="120230" y="26035"/>
                </a:lnTo>
                <a:lnTo>
                  <a:pt x="119608" y="26543"/>
                </a:lnTo>
                <a:lnTo>
                  <a:pt x="118922" y="26797"/>
                </a:lnTo>
                <a:lnTo>
                  <a:pt x="118186" y="26797"/>
                </a:lnTo>
                <a:lnTo>
                  <a:pt x="77914" y="26797"/>
                </a:lnTo>
                <a:lnTo>
                  <a:pt x="77914" y="156337"/>
                </a:lnTo>
                <a:lnTo>
                  <a:pt x="77914" y="157225"/>
                </a:lnTo>
                <a:lnTo>
                  <a:pt x="77647" y="157987"/>
                </a:lnTo>
                <a:lnTo>
                  <a:pt x="69405" y="161162"/>
                </a:lnTo>
                <a:lnTo>
                  <a:pt x="67297" y="161417"/>
                </a:lnTo>
                <a:lnTo>
                  <a:pt x="64655" y="161544"/>
                </a:lnTo>
                <a:lnTo>
                  <a:pt x="61518" y="161544"/>
                </a:lnTo>
                <a:lnTo>
                  <a:pt x="58369" y="161544"/>
                </a:lnTo>
                <a:lnTo>
                  <a:pt x="45923" y="158623"/>
                </a:lnTo>
                <a:lnTo>
                  <a:pt x="45377" y="157987"/>
                </a:lnTo>
                <a:lnTo>
                  <a:pt x="45110" y="157225"/>
                </a:lnTo>
                <a:lnTo>
                  <a:pt x="45110" y="156337"/>
                </a:lnTo>
                <a:lnTo>
                  <a:pt x="45110" y="26797"/>
                </a:lnTo>
                <a:lnTo>
                  <a:pt x="4851" y="26797"/>
                </a:lnTo>
                <a:lnTo>
                  <a:pt x="4013" y="26797"/>
                </a:lnTo>
                <a:lnTo>
                  <a:pt x="3314" y="26543"/>
                </a:lnTo>
                <a:lnTo>
                  <a:pt x="2730" y="26035"/>
                </a:lnTo>
                <a:lnTo>
                  <a:pt x="2159" y="25526"/>
                </a:lnTo>
                <a:lnTo>
                  <a:pt x="1651" y="24764"/>
                </a:lnTo>
                <a:lnTo>
                  <a:pt x="1244" y="23749"/>
                </a:lnTo>
                <a:lnTo>
                  <a:pt x="825" y="22733"/>
                </a:lnTo>
                <a:lnTo>
                  <a:pt x="520" y="21336"/>
                </a:lnTo>
                <a:lnTo>
                  <a:pt x="304" y="19558"/>
                </a:lnTo>
                <a:lnTo>
                  <a:pt x="101" y="17907"/>
                </a:lnTo>
                <a:lnTo>
                  <a:pt x="0" y="15875"/>
                </a:lnTo>
                <a:lnTo>
                  <a:pt x="0" y="13462"/>
                </a:lnTo>
                <a:lnTo>
                  <a:pt x="0" y="10922"/>
                </a:lnTo>
                <a:lnTo>
                  <a:pt x="1244" y="2921"/>
                </a:lnTo>
                <a:lnTo>
                  <a:pt x="1651" y="1905"/>
                </a:lnTo>
                <a:lnTo>
                  <a:pt x="2159" y="1143"/>
                </a:lnTo>
                <a:lnTo>
                  <a:pt x="2730" y="762"/>
                </a:lnTo>
                <a:lnTo>
                  <a:pt x="3314" y="254"/>
                </a:lnTo>
                <a:lnTo>
                  <a:pt x="4013" y="0"/>
                </a:lnTo>
                <a:lnTo>
                  <a:pt x="4851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55904" y="4527422"/>
            <a:ext cx="141744" cy="1711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557272" y="4531740"/>
            <a:ext cx="125730" cy="162560"/>
          </a:xfrm>
          <a:custGeom>
            <a:avLst/>
            <a:gdLst/>
            <a:ahLst/>
            <a:cxnLst/>
            <a:rect l="l" t="t" r="r" b="b"/>
            <a:pathLst>
              <a:path w="125730" h="162560">
                <a:moveTo>
                  <a:pt x="16382" y="0"/>
                </a:moveTo>
                <a:lnTo>
                  <a:pt x="19684" y="0"/>
                </a:lnTo>
                <a:lnTo>
                  <a:pt x="22225" y="126"/>
                </a:lnTo>
                <a:lnTo>
                  <a:pt x="31876" y="3048"/>
                </a:lnTo>
                <a:lnTo>
                  <a:pt x="32384" y="3683"/>
                </a:lnTo>
                <a:lnTo>
                  <a:pt x="32638" y="4445"/>
                </a:lnTo>
                <a:lnTo>
                  <a:pt x="32638" y="5334"/>
                </a:lnTo>
                <a:lnTo>
                  <a:pt x="32638" y="64262"/>
                </a:lnTo>
                <a:lnTo>
                  <a:pt x="92836" y="64262"/>
                </a:lnTo>
                <a:lnTo>
                  <a:pt x="92836" y="5334"/>
                </a:lnTo>
                <a:lnTo>
                  <a:pt x="92836" y="4445"/>
                </a:lnTo>
                <a:lnTo>
                  <a:pt x="96265" y="1397"/>
                </a:lnTo>
                <a:lnTo>
                  <a:pt x="97408" y="1016"/>
                </a:lnTo>
                <a:lnTo>
                  <a:pt x="99059" y="635"/>
                </a:lnTo>
                <a:lnTo>
                  <a:pt x="101218" y="381"/>
                </a:lnTo>
                <a:lnTo>
                  <a:pt x="103377" y="126"/>
                </a:lnTo>
                <a:lnTo>
                  <a:pt x="106044" y="0"/>
                </a:lnTo>
                <a:lnTo>
                  <a:pt x="109219" y="0"/>
                </a:lnTo>
                <a:lnTo>
                  <a:pt x="112394" y="0"/>
                </a:lnTo>
                <a:lnTo>
                  <a:pt x="125475" y="4445"/>
                </a:lnTo>
                <a:lnTo>
                  <a:pt x="125475" y="5334"/>
                </a:lnTo>
                <a:lnTo>
                  <a:pt x="125475" y="157099"/>
                </a:lnTo>
                <a:lnTo>
                  <a:pt x="125475" y="157987"/>
                </a:lnTo>
                <a:lnTo>
                  <a:pt x="125221" y="158750"/>
                </a:lnTo>
                <a:lnTo>
                  <a:pt x="112394" y="162306"/>
                </a:lnTo>
                <a:lnTo>
                  <a:pt x="109219" y="162306"/>
                </a:lnTo>
                <a:lnTo>
                  <a:pt x="106044" y="162306"/>
                </a:lnTo>
                <a:lnTo>
                  <a:pt x="103377" y="162179"/>
                </a:lnTo>
                <a:lnTo>
                  <a:pt x="101218" y="161925"/>
                </a:lnTo>
                <a:lnTo>
                  <a:pt x="99059" y="161671"/>
                </a:lnTo>
                <a:lnTo>
                  <a:pt x="92836" y="157987"/>
                </a:lnTo>
                <a:lnTo>
                  <a:pt x="92836" y="157099"/>
                </a:lnTo>
                <a:lnTo>
                  <a:pt x="92836" y="92201"/>
                </a:lnTo>
                <a:lnTo>
                  <a:pt x="32638" y="92201"/>
                </a:lnTo>
                <a:lnTo>
                  <a:pt x="32638" y="157099"/>
                </a:lnTo>
                <a:lnTo>
                  <a:pt x="32638" y="157987"/>
                </a:lnTo>
                <a:lnTo>
                  <a:pt x="32384" y="158750"/>
                </a:lnTo>
                <a:lnTo>
                  <a:pt x="31876" y="159385"/>
                </a:lnTo>
                <a:lnTo>
                  <a:pt x="31495" y="160020"/>
                </a:lnTo>
                <a:lnTo>
                  <a:pt x="19684" y="162306"/>
                </a:lnTo>
                <a:lnTo>
                  <a:pt x="16382" y="162306"/>
                </a:lnTo>
                <a:lnTo>
                  <a:pt x="13207" y="162306"/>
                </a:lnTo>
                <a:lnTo>
                  <a:pt x="10667" y="162179"/>
                </a:lnTo>
                <a:lnTo>
                  <a:pt x="8508" y="161925"/>
                </a:lnTo>
                <a:lnTo>
                  <a:pt x="6350" y="161671"/>
                </a:lnTo>
                <a:lnTo>
                  <a:pt x="0" y="157987"/>
                </a:lnTo>
                <a:lnTo>
                  <a:pt x="0" y="157099"/>
                </a:lnTo>
                <a:lnTo>
                  <a:pt x="0" y="5334"/>
                </a:lnTo>
                <a:lnTo>
                  <a:pt x="0" y="4445"/>
                </a:lnTo>
                <a:lnTo>
                  <a:pt x="253" y="3683"/>
                </a:lnTo>
                <a:lnTo>
                  <a:pt x="8508" y="381"/>
                </a:lnTo>
                <a:lnTo>
                  <a:pt x="10667" y="126"/>
                </a:lnTo>
                <a:lnTo>
                  <a:pt x="13207" y="0"/>
                </a:lnTo>
                <a:lnTo>
                  <a:pt x="16382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430779" y="4531740"/>
            <a:ext cx="33020" cy="162560"/>
          </a:xfrm>
          <a:custGeom>
            <a:avLst/>
            <a:gdLst/>
            <a:ahLst/>
            <a:cxnLst/>
            <a:rect l="l" t="t" r="r" b="b"/>
            <a:pathLst>
              <a:path w="33019" h="162560">
                <a:moveTo>
                  <a:pt x="16382" y="0"/>
                </a:moveTo>
                <a:lnTo>
                  <a:pt x="19684" y="0"/>
                </a:lnTo>
                <a:lnTo>
                  <a:pt x="22225" y="126"/>
                </a:lnTo>
                <a:lnTo>
                  <a:pt x="32003" y="3048"/>
                </a:lnTo>
                <a:lnTo>
                  <a:pt x="32512" y="3683"/>
                </a:lnTo>
                <a:lnTo>
                  <a:pt x="32765" y="4445"/>
                </a:lnTo>
                <a:lnTo>
                  <a:pt x="32765" y="5334"/>
                </a:lnTo>
                <a:lnTo>
                  <a:pt x="32765" y="157099"/>
                </a:lnTo>
                <a:lnTo>
                  <a:pt x="32765" y="157987"/>
                </a:lnTo>
                <a:lnTo>
                  <a:pt x="32512" y="158750"/>
                </a:lnTo>
                <a:lnTo>
                  <a:pt x="32003" y="159385"/>
                </a:lnTo>
                <a:lnTo>
                  <a:pt x="31495" y="160020"/>
                </a:lnTo>
                <a:lnTo>
                  <a:pt x="19684" y="162306"/>
                </a:lnTo>
                <a:lnTo>
                  <a:pt x="16382" y="162306"/>
                </a:lnTo>
                <a:lnTo>
                  <a:pt x="13207" y="162306"/>
                </a:lnTo>
                <a:lnTo>
                  <a:pt x="10668" y="162179"/>
                </a:lnTo>
                <a:lnTo>
                  <a:pt x="8508" y="161925"/>
                </a:lnTo>
                <a:lnTo>
                  <a:pt x="6350" y="161671"/>
                </a:lnTo>
                <a:lnTo>
                  <a:pt x="0" y="157987"/>
                </a:lnTo>
                <a:lnTo>
                  <a:pt x="0" y="157099"/>
                </a:lnTo>
                <a:lnTo>
                  <a:pt x="0" y="5334"/>
                </a:lnTo>
                <a:lnTo>
                  <a:pt x="0" y="4445"/>
                </a:lnTo>
                <a:lnTo>
                  <a:pt x="253" y="3683"/>
                </a:lnTo>
                <a:lnTo>
                  <a:pt x="8636" y="381"/>
                </a:lnTo>
                <a:lnTo>
                  <a:pt x="10668" y="126"/>
                </a:lnTo>
                <a:lnTo>
                  <a:pt x="13207" y="0"/>
                </a:lnTo>
                <a:lnTo>
                  <a:pt x="16382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292095" y="4531740"/>
            <a:ext cx="117475" cy="162560"/>
          </a:xfrm>
          <a:custGeom>
            <a:avLst/>
            <a:gdLst/>
            <a:ahLst/>
            <a:cxnLst/>
            <a:rect l="l" t="t" r="r" b="b"/>
            <a:pathLst>
              <a:path w="117475" h="162560">
                <a:moveTo>
                  <a:pt x="16383" y="0"/>
                </a:moveTo>
                <a:lnTo>
                  <a:pt x="19685" y="0"/>
                </a:lnTo>
                <a:lnTo>
                  <a:pt x="22225" y="126"/>
                </a:lnTo>
                <a:lnTo>
                  <a:pt x="31877" y="3048"/>
                </a:lnTo>
                <a:lnTo>
                  <a:pt x="32385" y="3683"/>
                </a:lnTo>
                <a:lnTo>
                  <a:pt x="32639" y="4445"/>
                </a:lnTo>
                <a:lnTo>
                  <a:pt x="32639" y="5334"/>
                </a:lnTo>
                <a:lnTo>
                  <a:pt x="32639" y="73913"/>
                </a:lnTo>
                <a:lnTo>
                  <a:pt x="79756" y="5461"/>
                </a:lnTo>
                <a:lnTo>
                  <a:pt x="80391" y="4445"/>
                </a:lnTo>
                <a:lnTo>
                  <a:pt x="81026" y="3556"/>
                </a:lnTo>
                <a:lnTo>
                  <a:pt x="94996" y="0"/>
                </a:lnTo>
                <a:lnTo>
                  <a:pt x="98171" y="0"/>
                </a:lnTo>
                <a:lnTo>
                  <a:pt x="101473" y="0"/>
                </a:lnTo>
                <a:lnTo>
                  <a:pt x="104267" y="126"/>
                </a:lnTo>
                <a:lnTo>
                  <a:pt x="106426" y="381"/>
                </a:lnTo>
                <a:lnTo>
                  <a:pt x="108585" y="635"/>
                </a:lnTo>
                <a:lnTo>
                  <a:pt x="110236" y="1016"/>
                </a:lnTo>
                <a:lnTo>
                  <a:pt x="111506" y="1524"/>
                </a:lnTo>
                <a:lnTo>
                  <a:pt x="112776" y="1905"/>
                </a:lnTo>
                <a:lnTo>
                  <a:pt x="113665" y="2539"/>
                </a:lnTo>
                <a:lnTo>
                  <a:pt x="114173" y="3175"/>
                </a:lnTo>
                <a:lnTo>
                  <a:pt x="114681" y="3810"/>
                </a:lnTo>
                <a:lnTo>
                  <a:pt x="114935" y="4572"/>
                </a:lnTo>
                <a:lnTo>
                  <a:pt x="114935" y="5334"/>
                </a:lnTo>
                <a:lnTo>
                  <a:pt x="114935" y="6858"/>
                </a:lnTo>
                <a:lnTo>
                  <a:pt x="65531" y="74675"/>
                </a:lnTo>
                <a:lnTo>
                  <a:pt x="113537" y="147320"/>
                </a:lnTo>
                <a:lnTo>
                  <a:pt x="117475" y="156083"/>
                </a:lnTo>
                <a:lnTo>
                  <a:pt x="117475" y="156718"/>
                </a:lnTo>
                <a:lnTo>
                  <a:pt x="117475" y="157734"/>
                </a:lnTo>
                <a:lnTo>
                  <a:pt x="117221" y="158496"/>
                </a:lnTo>
                <a:lnTo>
                  <a:pt x="116712" y="159131"/>
                </a:lnTo>
                <a:lnTo>
                  <a:pt x="116331" y="159893"/>
                </a:lnTo>
                <a:lnTo>
                  <a:pt x="115443" y="160528"/>
                </a:lnTo>
                <a:lnTo>
                  <a:pt x="114173" y="160909"/>
                </a:lnTo>
                <a:lnTo>
                  <a:pt x="112903" y="161417"/>
                </a:lnTo>
                <a:lnTo>
                  <a:pt x="111125" y="161671"/>
                </a:lnTo>
                <a:lnTo>
                  <a:pt x="108839" y="161925"/>
                </a:lnTo>
                <a:lnTo>
                  <a:pt x="106680" y="162179"/>
                </a:lnTo>
                <a:lnTo>
                  <a:pt x="103759" y="162306"/>
                </a:lnTo>
                <a:lnTo>
                  <a:pt x="100456" y="162306"/>
                </a:lnTo>
                <a:lnTo>
                  <a:pt x="94996" y="162306"/>
                </a:lnTo>
                <a:lnTo>
                  <a:pt x="91186" y="162179"/>
                </a:lnTo>
                <a:lnTo>
                  <a:pt x="88773" y="161671"/>
                </a:lnTo>
                <a:lnTo>
                  <a:pt x="86487" y="161289"/>
                </a:lnTo>
                <a:lnTo>
                  <a:pt x="81280" y="156845"/>
                </a:lnTo>
                <a:lnTo>
                  <a:pt x="32639" y="80645"/>
                </a:lnTo>
                <a:lnTo>
                  <a:pt x="32639" y="156845"/>
                </a:lnTo>
                <a:lnTo>
                  <a:pt x="32639" y="157734"/>
                </a:lnTo>
                <a:lnTo>
                  <a:pt x="32385" y="158623"/>
                </a:lnTo>
                <a:lnTo>
                  <a:pt x="31877" y="159258"/>
                </a:lnTo>
                <a:lnTo>
                  <a:pt x="31496" y="159893"/>
                </a:lnTo>
                <a:lnTo>
                  <a:pt x="30606" y="160528"/>
                </a:lnTo>
                <a:lnTo>
                  <a:pt x="29337" y="160909"/>
                </a:lnTo>
                <a:lnTo>
                  <a:pt x="28067" y="161417"/>
                </a:lnTo>
                <a:lnTo>
                  <a:pt x="26416" y="161671"/>
                </a:lnTo>
                <a:lnTo>
                  <a:pt x="24384" y="161925"/>
                </a:lnTo>
                <a:lnTo>
                  <a:pt x="22225" y="162179"/>
                </a:lnTo>
                <a:lnTo>
                  <a:pt x="19685" y="162306"/>
                </a:lnTo>
                <a:lnTo>
                  <a:pt x="16383" y="162306"/>
                </a:lnTo>
                <a:lnTo>
                  <a:pt x="13208" y="162306"/>
                </a:lnTo>
                <a:lnTo>
                  <a:pt x="10668" y="162179"/>
                </a:lnTo>
                <a:lnTo>
                  <a:pt x="8509" y="161925"/>
                </a:lnTo>
                <a:lnTo>
                  <a:pt x="6350" y="161671"/>
                </a:lnTo>
                <a:lnTo>
                  <a:pt x="4699" y="161417"/>
                </a:lnTo>
                <a:lnTo>
                  <a:pt x="3429" y="160909"/>
                </a:lnTo>
                <a:lnTo>
                  <a:pt x="2286" y="160528"/>
                </a:lnTo>
                <a:lnTo>
                  <a:pt x="1397" y="159893"/>
                </a:lnTo>
                <a:lnTo>
                  <a:pt x="762" y="159258"/>
                </a:lnTo>
                <a:lnTo>
                  <a:pt x="254" y="158623"/>
                </a:lnTo>
                <a:lnTo>
                  <a:pt x="0" y="157734"/>
                </a:lnTo>
                <a:lnTo>
                  <a:pt x="0" y="156845"/>
                </a:lnTo>
                <a:lnTo>
                  <a:pt x="0" y="5334"/>
                </a:lnTo>
                <a:lnTo>
                  <a:pt x="0" y="4445"/>
                </a:lnTo>
                <a:lnTo>
                  <a:pt x="254" y="3683"/>
                </a:lnTo>
                <a:lnTo>
                  <a:pt x="8509" y="381"/>
                </a:lnTo>
                <a:lnTo>
                  <a:pt x="10668" y="126"/>
                </a:lnTo>
                <a:lnTo>
                  <a:pt x="13208" y="0"/>
                </a:lnTo>
                <a:lnTo>
                  <a:pt x="16383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49195" y="4531740"/>
            <a:ext cx="33020" cy="162560"/>
          </a:xfrm>
          <a:custGeom>
            <a:avLst/>
            <a:gdLst/>
            <a:ahLst/>
            <a:cxnLst/>
            <a:rect l="l" t="t" r="r" b="b"/>
            <a:pathLst>
              <a:path w="33019" h="162560">
                <a:moveTo>
                  <a:pt x="16383" y="0"/>
                </a:moveTo>
                <a:lnTo>
                  <a:pt x="19685" y="0"/>
                </a:lnTo>
                <a:lnTo>
                  <a:pt x="22225" y="126"/>
                </a:lnTo>
                <a:lnTo>
                  <a:pt x="32004" y="3048"/>
                </a:lnTo>
                <a:lnTo>
                  <a:pt x="32512" y="3683"/>
                </a:lnTo>
                <a:lnTo>
                  <a:pt x="32766" y="4445"/>
                </a:lnTo>
                <a:lnTo>
                  <a:pt x="32766" y="5334"/>
                </a:lnTo>
                <a:lnTo>
                  <a:pt x="32766" y="157099"/>
                </a:lnTo>
                <a:lnTo>
                  <a:pt x="32766" y="157987"/>
                </a:lnTo>
                <a:lnTo>
                  <a:pt x="32512" y="158750"/>
                </a:lnTo>
                <a:lnTo>
                  <a:pt x="32004" y="159385"/>
                </a:lnTo>
                <a:lnTo>
                  <a:pt x="31496" y="160020"/>
                </a:lnTo>
                <a:lnTo>
                  <a:pt x="19685" y="162306"/>
                </a:lnTo>
                <a:lnTo>
                  <a:pt x="16383" y="162306"/>
                </a:lnTo>
                <a:lnTo>
                  <a:pt x="13208" y="162306"/>
                </a:lnTo>
                <a:lnTo>
                  <a:pt x="10668" y="162179"/>
                </a:lnTo>
                <a:lnTo>
                  <a:pt x="8509" y="161925"/>
                </a:lnTo>
                <a:lnTo>
                  <a:pt x="6350" y="161671"/>
                </a:lnTo>
                <a:lnTo>
                  <a:pt x="0" y="157987"/>
                </a:lnTo>
                <a:lnTo>
                  <a:pt x="0" y="157099"/>
                </a:lnTo>
                <a:lnTo>
                  <a:pt x="0" y="5334"/>
                </a:lnTo>
                <a:lnTo>
                  <a:pt x="0" y="4445"/>
                </a:lnTo>
                <a:lnTo>
                  <a:pt x="254" y="3683"/>
                </a:lnTo>
                <a:lnTo>
                  <a:pt x="8636" y="381"/>
                </a:lnTo>
                <a:lnTo>
                  <a:pt x="10668" y="126"/>
                </a:lnTo>
                <a:lnTo>
                  <a:pt x="13208" y="0"/>
                </a:lnTo>
                <a:lnTo>
                  <a:pt x="16383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840992" y="4531740"/>
            <a:ext cx="88900" cy="161925"/>
          </a:xfrm>
          <a:custGeom>
            <a:avLst/>
            <a:gdLst/>
            <a:ahLst/>
            <a:cxnLst/>
            <a:rect l="l" t="t" r="r" b="b"/>
            <a:pathLst>
              <a:path w="88900" h="161925">
                <a:moveTo>
                  <a:pt x="16382" y="0"/>
                </a:moveTo>
                <a:lnTo>
                  <a:pt x="19684" y="0"/>
                </a:lnTo>
                <a:lnTo>
                  <a:pt x="22225" y="126"/>
                </a:lnTo>
                <a:lnTo>
                  <a:pt x="32003" y="3048"/>
                </a:lnTo>
                <a:lnTo>
                  <a:pt x="32512" y="3683"/>
                </a:lnTo>
                <a:lnTo>
                  <a:pt x="32765" y="4445"/>
                </a:lnTo>
                <a:lnTo>
                  <a:pt x="32765" y="5334"/>
                </a:lnTo>
                <a:lnTo>
                  <a:pt x="32765" y="134620"/>
                </a:lnTo>
                <a:lnTo>
                  <a:pt x="83438" y="134620"/>
                </a:lnTo>
                <a:lnTo>
                  <a:pt x="84200" y="134620"/>
                </a:lnTo>
                <a:lnTo>
                  <a:pt x="84962" y="134874"/>
                </a:lnTo>
                <a:lnTo>
                  <a:pt x="85597" y="135382"/>
                </a:lnTo>
                <a:lnTo>
                  <a:pt x="86232" y="135762"/>
                </a:lnTo>
                <a:lnTo>
                  <a:pt x="86740" y="136525"/>
                </a:lnTo>
                <a:lnTo>
                  <a:pt x="87121" y="137541"/>
                </a:lnTo>
                <a:lnTo>
                  <a:pt x="87502" y="138557"/>
                </a:lnTo>
                <a:lnTo>
                  <a:pt x="87883" y="139954"/>
                </a:lnTo>
                <a:lnTo>
                  <a:pt x="88010" y="141605"/>
                </a:lnTo>
                <a:lnTo>
                  <a:pt x="88264" y="143383"/>
                </a:lnTo>
                <a:lnTo>
                  <a:pt x="88391" y="145414"/>
                </a:lnTo>
                <a:lnTo>
                  <a:pt x="88391" y="147955"/>
                </a:lnTo>
                <a:lnTo>
                  <a:pt x="88391" y="150368"/>
                </a:lnTo>
                <a:lnTo>
                  <a:pt x="88264" y="152526"/>
                </a:lnTo>
                <a:lnTo>
                  <a:pt x="88010" y="154178"/>
                </a:lnTo>
                <a:lnTo>
                  <a:pt x="87883" y="155956"/>
                </a:lnTo>
                <a:lnTo>
                  <a:pt x="87502" y="157353"/>
                </a:lnTo>
                <a:lnTo>
                  <a:pt x="87121" y="158496"/>
                </a:lnTo>
                <a:lnTo>
                  <a:pt x="86740" y="159512"/>
                </a:lnTo>
                <a:lnTo>
                  <a:pt x="86232" y="160400"/>
                </a:lnTo>
                <a:lnTo>
                  <a:pt x="85597" y="160909"/>
                </a:lnTo>
                <a:lnTo>
                  <a:pt x="84962" y="161417"/>
                </a:lnTo>
                <a:lnTo>
                  <a:pt x="84200" y="161544"/>
                </a:lnTo>
                <a:lnTo>
                  <a:pt x="83438" y="161544"/>
                </a:lnTo>
                <a:lnTo>
                  <a:pt x="9651" y="161544"/>
                </a:lnTo>
                <a:lnTo>
                  <a:pt x="6984" y="161544"/>
                </a:lnTo>
                <a:lnTo>
                  <a:pt x="4699" y="160782"/>
                </a:lnTo>
                <a:lnTo>
                  <a:pt x="2793" y="159131"/>
                </a:lnTo>
                <a:lnTo>
                  <a:pt x="888" y="157607"/>
                </a:lnTo>
                <a:lnTo>
                  <a:pt x="0" y="154939"/>
                </a:lnTo>
                <a:lnTo>
                  <a:pt x="0" y="151257"/>
                </a:lnTo>
                <a:lnTo>
                  <a:pt x="0" y="5334"/>
                </a:lnTo>
                <a:lnTo>
                  <a:pt x="0" y="4445"/>
                </a:lnTo>
                <a:lnTo>
                  <a:pt x="253" y="3683"/>
                </a:lnTo>
                <a:lnTo>
                  <a:pt x="8508" y="381"/>
                </a:lnTo>
                <a:lnTo>
                  <a:pt x="10668" y="126"/>
                </a:lnTo>
                <a:lnTo>
                  <a:pt x="13207" y="0"/>
                </a:lnTo>
                <a:lnTo>
                  <a:pt x="16382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72589" y="4531740"/>
            <a:ext cx="148590" cy="162560"/>
          </a:xfrm>
          <a:custGeom>
            <a:avLst/>
            <a:gdLst/>
            <a:ahLst/>
            <a:cxnLst/>
            <a:rect l="l" t="t" r="r" b="b"/>
            <a:pathLst>
              <a:path w="148589" h="162560">
                <a:moveTo>
                  <a:pt x="72771" y="0"/>
                </a:moveTo>
                <a:lnTo>
                  <a:pt x="77597" y="0"/>
                </a:lnTo>
                <a:lnTo>
                  <a:pt x="81534" y="126"/>
                </a:lnTo>
                <a:lnTo>
                  <a:pt x="84455" y="254"/>
                </a:lnTo>
                <a:lnTo>
                  <a:pt x="87376" y="381"/>
                </a:lnTo>
                <a:lnTo>
                  <a:pt x="89662" y="635"/>
                </a:lnTo>
                <a:lnTo>
                  <a:pt x="91186" y="1143"/>
                </a:lnTo>
                <a:lnTo>
                  <a:pt x="92837" y="1524"/>
                </a:lnTo>
                <a:lnTo>
                  <a:pt x="96520" y="6858"/>
                </a:lnTo>
                <a:lnTo>
                  <a:pt x="146177" y="149479"/>
                </a:lnTo>
                <a:lnTo>
                  <a:pt x="147193" y="152400"/>
                </a:lnTo>
                <a:lnTo>
                  <a:pt x="147828" y="154812"/>
                </a:lnTo>
                <a:lnTo>
                  <a:pt x="148082" y="156463"/>
                </a:lnTo>
                <a:lnTo>
                  <a:pt x="148336" y="158242"/>
                </a:lnTo>
                <a:lnTo>
                  <a:pt x="147955" y="159512"/>
                </a:lnTo>
                <a:lnTo>
                  <a:pt x="147066" y="160400"/>
                </a:lnTo>
                <a:lnTo>
                  <a:pt x="146177" y="161289"/>
                </a:lnTo>
                <a:lnTo>
                  <a:pt x="144526" y="161798"/>
                </a:lnTo>
                <a:lnTo>
                  <a:pt x="142240" y="162051"/>
                </a:lnTo>
                <a:lnTo>
                  <a:pt x="139954" y="162306"/>
                </a:lnTo>
                <a:lnTo>
                  <a:pt x="136779" y="162306"/>
                </a:lnTo>
                <a:lnTo>
                  <a:pt x="132715" y="162306"/>
                </a:lnTo>
                <a:lnTo>
                  <a:pt x="128397" y="162306"/>
                </a:lnTo>
                <a:lnTo>
                  <a:pt x="125095" y="162306"/>
                </a:lnTo>
                <a:lnTo>
                  <a:pt x="122809" y="162179"/>
                </a:lnTo>
                <a:lnTo>
                  <a:pt x="114808" y="159893"/>
                </a:lnTo>
                <a:lnTo>
                  <a:pt x="114300" y="159258"/>
                </a:lnTo>
                <a:lnTo>
                  <a:pt x="113918" y="158369"/>
                </a:lnTo>
                <a:lnTo>
                  <a:pt x="113537" y="157225"/>
                </a:lnTo>
                <a:lnTo>
                  <a:pt x="102743" y="124968"/>
                </a:lnTo>
                <a:lnTo>
                  <a:pt x="42291" y="124968"/>
                </a:lnTo>
                <a:lnTo>
                  <a:pt x="32131" y="156337"/>
                </a:lnTo>
                <a:lnTo>
                  <a:pt x="31750" y="157607"/>
                </a:lnTo>
                <a:lnTo>
                  <a:pt x="31368" y="158496"/>
                </a:lnTo>
                <a:lnTo>
                  <a:pt x="30861" y="159258"/>
                </a:lnTo>
                <a:lnTo>
                  <a:pt x="30226" y="160147"/>
                </a:lnTo>
                <a:lnTo>
                  <a:pt x="29464" y="160655"/>
                </a:lnTo>
                <a:lnTo>
                  <a:pt x="28193" y="161162"/>
                </a:lnTo>
                <a:lnTo>
                  <a:pt x="27051" y="161671"/>
                </a:lnTo>
                <a:lnTo>
                  <a:pt x="25273" y="161925"/>
                </a:lnTo>
                <a:lnTo>
                  <a:pt x="23114" y="162051"/>
                </a:lnTo>
                <a:lnTo>
                  <a:pt x="20955" y="162306"/>
                </a:lnTo>
                <a:lnTo>
                  <a:pt x="18034" y="162306"/>
                </a:lnTo>
                <a:lnTo>
                  <a:pt x="14478" y="162306"/>
                </a:lnTo>
                <a:lnTo>
                  <a:pt x="10668" y="162306"/>
                </a:lnTo>
                <a:lnTo>
                  <a:pt x="7747" y="162179"/>
                </a:lnTo>
                <a:lnTo>
                  <a:pt x="5587" y="161925"/>
                </a:lnTo>
                <a:lnTo>
                  <a:pt x="3429" y="161671"/>
                </a:lnTo>
                <a:lnTo>
                  <a:pt x="1905" y="161162"/>
                </a:lnTo>
                <a:lnTo>
                  <a:pt x="1016" y="160147"/>
                </a:lnTo>
                <a:lnTo>
                  <a:pt x="254" y="159258"/>
                </a:lnTo>
                <a:lnTo>
                  <a:pt x="0" y="157861"/>
                </a:lnTo>
                <a:lnTo>
                  <a:pt x="127" y="156083"/>
                </a:lnTo>
                <a:lnTo>
                  <a:pt x="381" y="154432"/>
                </a:lnTo>
                <a:lnTo>
                  <a:pt x="1016" y="152019"/>
                </a:lnTo>
                <a:lnTo>
                  <a:pt x="2032" y="149225"/>
                </a:lnTo>
                <a:lnTo>
                  <a:pt x="51689" y="6476"/>
                </a:lnTo>
                <a:lnTo>
                  <a:pt x="56515" y="1143"/>
                </a:lnTo>
                <a:lnTo>
                  <a:pt x="58039" y="635"/>
                </a:lnTo>
                <a:lnTo>
                  <a:pt x="59943" y="381"/>
                </a:lnTo>
                <a:lnTo>
                  <a:pt x="62611" y="254"/>
                </a:lnTo>
                <a:lnTo>
                  <a:pt x="65151" y="126"/>
                </a:lnTo>
                <a:lnTo>
                  <a:pt x="68580" y="0"/>
                </a:lnTo>
                <a:lnTo>
                  <a:pt x="72771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560449" y="4531740"/>
            <a:ext cx="128270" cy="162560"/>
          </a:xfrm>
          <a:custGeom>
            <a:avLst/>
            <a:gdLst/>
            <a:ahLst/>
            <a:cxnLst/>
            <a:rect l="l" t="t" r="r" b="b"/>
            <a:pathLst>
              <a:path w="128269" h="162560">
                <a:moveTo>
                  <a:pt x="17271" y="0"/>
                </a:moveTo>
                <a:lnTo>
                  <a:pt x="21081" y="0"/>
                </a:lnTo>
                <a:lnTo>
                  <a:pt x="24129" y="126"/>
                </a:lnTo>
                <a:lnTo>
                  <a:pt x="26415" y="254"/>
                </a:lnTo>
                <a:lnTo>
                  <a:pt x="28701" y="508"/>
                </a:lnTo>
                <a:lnTo>
                  <a:pt x="30479" y="762"/>
                </a:lnTo>
                <a:lnTo>
                  <a:pt x="31750" y="1270"/>
                </a:lnTo>
                <a:lnTo>
                  <a:pt x="33146" y="1650"/>
                </a:lnTo>
                <a:lnTo>
                  <a:pt x="34035" y="2286"/>
                </a:lnTo>
                <a:lnTo>
                  <a:pt x="34670" y="3048"/>
                </a:lnTo>
                <a:lnTo>
                  <a:pt x="35306" y="3810"/>
                </a:lnTo>
                <a:lnTo>
                  <a:pt x="35940" y="4699"/>
                </a:lnTo>
                <a:lnTo>
                  <a:pt x="36448" y="5842"/>
                </a:lnTo>
                <a:lnTo>
                  <a:pt x="54356" y="45466"/>
                </a:lnTo>
                <a:lnTo>
                  <a:pt x="56134" y="49275"/>
                </a:lnTo>
                <a:lnTo>
                  <a:pt x="57912" y="53212"/>
                </a:lnTo>
                <a:lnTo>
                  <a:pt x="59562" y="57531"/>
                </a:lnTo>
                <a:lnTo>
                  <a:pt x="61213" y="61722"/>
                </a:lnTo>
                <a:lnTo>
                  <a:pt x="62991" y="66167"/>
                </a:lnTo>
                <a:lnTo>
                  <a:pt x="64642" y="70738"/>
                </a:lnTo>
                <a:lnTo>
                  <a:pt x="64896" y="70738"/>
                </a:lnTo>
                <a:lnTo>
                  <a:pt x="66548" y="66294"/>
                </a:lnTo>
                <a:lnTo>
                  <a:pt x="68199" y="61975"/>
                </a:lnTo>
                <a:lnTo>
                  <a:pt x="69850" y="57658"/>
                </a:lnTo>
                <a:lnTo>
                  <a:pt x="71500" y="53467"/>
                </a:lnTo>
                <a:lnTo>
                  <a:pt x="73025" y="49530"/>
                </a:lnTo>
                <a:lnTo>
                  <a:pt x="74675" y="45720"/>
                </a:lnTo>
                <a:lnTo>
                  <a:pt x="92328" y="6350"/>
                </a:lnTo>
                <a:lnTo>
                  <a:pt x="92709" y="5080"/>
                </a:lnTo>
                <a:lnTo>
                  <a:pt x="106806" y="0"/>
                </a:lnTo>
                <a:lnTo>
                  <a:pt x="110362" y="0"/>
                </a:lnTo>
                <a:lnTo>
                  <a:pt x="115062" y="0"/>
                </a:lnTo>
                <a:lnTo>
                  <a:pt x="118744" y="126"/>
                </a:lnTo>
                <a:lnTo>
                  <a:pt x="121284" y="381"/>
                </a:lnTo>
                <a:lnTo>
                  <a:pt x="123951" y="635"/>
                </a:lnTo>
                <a:lnTo>
                  <a:pt x="125730" y="1143"/>
                </a:lnTo>
                <a:lnTo>
                  <a:pt x="126618" y="2032"/>
                </a:lnTo>
                <a:lnTo>
                  <a:pt x="127634" y="2794"/>
                </a:lnTo>
                <a:lnTo>
                  <a:pt x="127888" y="4191"/>
                </a:lnTo>
                <a:lnTo>
                  <a:pt x="127381" y="5842"/>
                </a:lnTo>
                <a:lnTo>
                  <a:pt x="126873" y="7620"/>
                </a:lnTo>
                <a:lnTo>
                  <a:pt x="125856" y="10033"/>
                </a:lnTo>
                <a:lnTo>
                  <a:pt x="124332" y="12954"/>
                </a:lnTo>
                <a:lnTo>
                  <a:pt x="80390" y="100584"/>
                </a:lnTo>
                <a:lnTo>
                  <a:pt x="80390" y="157099"/>
                </a:lnTo>
                <a:lnTo>
                  <a:pt x="80390" y="157987"/>
                </a:lnTo>
                <a:lnTo>
                  <a:pt x="80137" y="158750"/>
                </a:lnTo>
                <a:lnTo>
                  <a:pt x="79501" y="159385"/>
                </a:lnTo>
                <a:lnTo>
                  <a:pt x="78993" y="160020"/>
                </a:lnTo>
                <a:lnTo>
                  <a:pt x="78105" y="160528"/>
                </a:lnTo>
                <a:lnTo>
                  <a:pt x="67056" y="162306"/>
                </a:lnTo>
                <a:lnTo>
                  <a:pt x="64007" y="162306"/>
                </a:lnTo>
                <a:lnTo>
                  <a:pt x="60706" y="162306"/>
                </a:lnTo>
                <a:lnTo>
                  <a:pt x="58038" y="162179"/>
                </a:lnTo>
                <a:lnTo>
                  <a:pt x="56006" y="161925"/>
                </a:lnTo>
                <a:lnTo>
                  <a:pt x="53975" y="161671"/>
                </a:lnTo>
                <a:lnTo>
                  <a:pt x="48259" y="159385"/>
                </a:lnTo>
                <a:lnTo>
                  <a:pt x="47751" y="158750"/>
                </a:lnTo>
                <a:lnTo>
                  <a:pt x="47497" y="157987"/>
                </a:lnTo>
                <a:lnTo>
                  <a:pt x="47497" y="157099"/>
                </a:lnTo>
                <a:lnTo>
                  <a:pt x="47497" y="100584"/>
                </a:lnTo>
                <a:lnTo>
                  <a:pt x="3556" y="12954"/>
                </a:lnTo>
                <a:lnTo>
                  <a:pt x="0" y="4191"/>
                </a:lnTo>
                <a:lnTo>
                  <a:pt x="253" y="2794"/>
                </a:lnTo>
                <a:lnTo>
                  <a:pt x="1269" y="2032"/>
                </a:lnTo>
                <a:lnTo>
                  <a:pt x="2159" y="1143"/>
                </a:lnTo>
                <a:lnTo>
                  <a:pt x="3937" y="635"/>
                </a:lnTo>
                <a:lnTo>
                  <a:pt x="6603" y="381"/>
                </a:lnTo>
                <a:lnTo>
                  <a:pt x="9143" y="126"/>
                </a:lnTo>
                <a:lnTo>
                  <a:pt x="12700" y="0"/>
                </a:lnTo>
                <a:lnTo>
                  <a:pt x="17271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428750" y="4531740"/>
            <a:ext cx="148590" cy="162560"/>
          </a:xfrm>
          <a:custGeom>
            <a:avLst/>
            <a:gdLst/>
            <a:ahLst/>
            <a:cxnLst/>
            <a:rect l="l" t="t" r="r" b="b"/>
            <a:pathLst>
              <a:path w="148590" h="162560">
                <a:moveTo>
                  <a:pt x="72771" y="0"/>
                </a:moveTo>
                <a:lnTo>
                  <a:pt x="77597" y="0"/>
                </a:lnTo>
                <a:lnTo>
                  <a:pt x="81534" y="126"/>
                </a:lnTo>
                <a:lnTo>
                  <a:pt x="84455" y="254"/>
                </a:lnTo>
                <a:lnTo>
                  <a:pt x="87375" y="381"/>
                </a:lnTo>
                <a:lnTo>
                  <a:pt x="89662" y="635"/>
                </a:lnTo>
                <a:lnTo>
                  <a:pt x="91186" y="1143"/>
                </a:lnTo>
                <a:lnTo>
                  <a:pt x="92837" y="1524"/>
                </a:lnTo>
                <a:lnTo>
                  <a:pt x="96519" y="6858"/>
                </a:lnTo>
                <a:lnTo>
                  <a:pt x="146177" y="149479"/>
                </a:lnTo>
                <a:lnTo>
                  <a:pt x="147193" y="152400"/>
                </a:lnTo>
                <a:lnTo>
                  <a:pt x="147828" y="154812"/>
                </a:lnTo>
                <a:lnTo>
                  <a:pt x="148081" y="156463"/>
                </a:lnTo>
                <a:lnTo>
                  <a:pt x="148336" y="158242"/>
                </a:lnTo>
                <a:lnTo>
                  <a:pt x="147955" y="159512"/>
                </a:lnTo>
                <a:lnTo>
                  <a:pt x="147065" y="160400"/>
                </a:lnTo>
                <a:lnTo>
                  <a:pt x="146177" y="161289"/>
                </a:lnTo>
                <a:lnTo>
                  <a:pt x="144525" y="161798"/>
                </a:lnTo>
                <a:lnTo>
                  <a:pt x="142240" y="162051"/>
                </a:lnTo>
                <a:lnTo>
                  <a:pt x="139953" y="162306"/>
                </a:lnTo>
                <a:lnTo>
                  <a:pt x="136778" y="162306"/>
                </a:lnTo>
                <a:lnTo>
                  <a:pt x="132715" y="162306"/>
                </a:lnTo>
                <a:lnTo>
                  <a:pt x="128397" y="162306"/>
                </a:lnTo>
                <a:lnTo>
                  <a:pt x="125094" y="162306"/>
                </a:lnTo>
                <a:lnTo>
                  <a:pt x="122809" y="162179"/>
                </a:lnTo>
                <a:lnTo>
                  <a:pt x="114808" y="159893"/>
                </a:lnTo>
                <a:lnTo>
                  <a:pt x="114300" y="159258"/>
                </a:lnTo>
                <a:lnTo>
                  <a:pt x="113918" y="158369"/>
                </a:lnTo>
                <a:lnTo>
                  <a:pt x="113537" y="157225"/>
                </a:lnTo>
                <a:lnTo>
                  <a:pt x="102743" y="124968"/>
                </a:lnTo>
                <a:lnTo>
                  <a:pt x="42290" y="124968"/>
                </a:lnTo>
                <a:lnTo>
                  <a:pt x="32131" y="156337"/>
                </a:lnTo>
                <a:lnTo>
                  <a:pt x="31750" y="157607"/>
                </a:lnTo>
                <a:lnTo>
                  <a:pt x="31368" y="158496"/>
                </a:lnTo>
                <a:lnTo>
                  <a:pt x="30861" y="159258"/>
                </a:lnTo>
                <a:lnTo>
                  <a:pt x="30225" y="160147"/>
                </a:lnTo>
                <a:lnTo>
                  <a:pt x="29463" y="160655"/>
                </a:lnTo>
                <a:lnTo>
                  <a:pt x="28193" y="161162"/>
                </a:lnTo>
                <a:lnTo>
                  <a:pt x="27050" y="161671"/>
                </a:lnTo>
                <a:lnTo>
                  <a:pt x="25272" y="161925"/>
                </a:lnTo>
                <a:lnTo>
                  <a:pt x="23113" y="162051"/>
                </a:lnTo>
                <a:lnTo>
                  <a:pt x="20955" y="162306"/>
                </a:lnTo>
                <a:lnTo>
                  <a:pt x="18034" y="162306"/>
                </a:lnTo>
                <a:lnTo>
                  <a:pt x="14478" y="162306"/>
                </a:lnTo>
                <a:lnTo>
                  <a:pt x="10668" y="162306"/>
                </a:lnTo>
                <a:lnTo>
                  <a:pt x="7746" y="162179"/>
                </a:lnTo>
                <a:lnTo>
                  <a:pt x="5587" y="161925"/>
                </a:lnTo>
                <a:lnTo>
                  <a:pt x="3428" y="161671"/>
                </a:lnTo>
                <a:lnTo>
                  <a:pt x="1905" y="161162"/>
                </a:lnTo>
                <a:lnTo>
                  <a:pt x="1015" y="160147"/>
                </a:lnTo>
                <a:lnTo>
                  <a:pt x="253" y="159258"/>
                </a:lnTo>
                <a:lnTo>
                  <a:pt x="0" y="157861"/>
                </a:lnTo>
                <a:lnTo>
                  <a:pt x="127" y="156083"/>
                </a:lnTo>
                <a:lnTo>
                  <a:pt x="381" y="154432"/>
                </a:lnTo>
                <a:lnTo>
                  <a:pt x="1015" y="152019"/>
                </a:lnTo>
                <a:lnTo>
                  <a:pt x="2031" y="149225"/>
                </a:lnTo>
                <a:lnTo>
                  <a:pt x="51688" y="6476"/>
                </a:lnTo>
                <a:lnTo>
                  <a:pt x="56515" y="1143"/>
                </a:lnTo>
                <a:lnTo>
                  <a:pt x="58038" y="635"/>
                </a:lnTo>
                <a:lnTo>
                  <a:pt x="59943" y="381"/>
                </a:lnTo>
                <a:lnTo>
                  <a:pt x="62611" y="254"/>
                </a:lnTo>
                <a:lnTo>
                  <a:pt x="65150" y="126"/>
                </a:lnTo>
                <a:lnTo>
                  <a:pt x="68580" y="0"/>
                </a:lnTo>
                <a:lnTo>
                  <a:pt x="72771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27988" y="4531740"/>
            <a:ext cx="131445" cy="164465"/>
          </a:xfrm>
          <a:custGeom>
            <a:avLst/>
            <a:gdLst/>
            <a:ahLst/>
            <a:cxnLst/>
            <a:rect l="l" t="t" r="r" b="b"/>
            <a:pathLst>
              <a:path w="131444" h="164464">
                <a:moveTo>
                  <a:pt x="16408" y="0"/>
                </a:moveTo>
                <a:lnTo>
                  <a:pt x="19558" y="0"/>
                </a:lnTo>
                <a:lnTo>
                  <a:pt x="22161" y="126"/>
                </a:lnTo>
                <a:lnTo>
                  <a:pt x="31877" y="3048"/>
                </a:lnTo>
                <a:lnTo>
                  <a:pt x="32423" y="3683"/>
                </a:lnTo>
                <a:lnTo>
                  <a:pt x="32689" y="4445"/>
                </a:lnTo>
                <a:lnTo>
                  <a:pt x="32689" y="5334"/>
                </a:lnTo>
                <a:lnTo>
                  <a:pt x="32689" y="100203"/>
                </a:lnTo>
                <a:lnTo>
                  <a:pt x="32689" y="106553"/>
                </a:lnTo>
                <a:lnTo>
                  <a:pt x="33477" y="112141"/>
                </a:lnTo>
                <a:lnTo>
                  <a:pt x="35052" y="116839"/>
                </a:lnTo>
                <a:lnTo>
                  <a:pt x="36626" y="121538"/>
                </a:lnTo>
                <a:lnTo>
                  <a:pt x="61061" y="137668"/>
                </a:lnTo>
                <a:lnTo>
                  <a:pt x="66116" y="137668"/>
                </a:lnTo>
                <a:lnTo>
                  <a:pt x="71259" y="137668"/>
                </a:lnTo>
                <a:lnTo>
                  <a:pt x="75857" y="136779"/>
                </a:lnTo>
                <a:lnTo>
                  <a:pt x="79908" y="135255"/>
                </a:lnTo>
                <a:lnTo>
                  <a:pt x="83972" y="133731"/>
                </a:lnTo>
                <a:lnTo>
                  <a:pt x="87414" y="131445"/>
                </a:lnTo>
                <a:lnTo>
                  <a:pt x="90220" y="128397"/>
                </a:lnTo>
                <a:lnTo>
                  <a:pt x="93040" y="125349"/>
                </a:lnTo>
                <a:lnTo>
                  <a:pt x="95211" y="121666"/>
                </a:lnTo>
                <a:lnTo>
                  <a:pt x="96748" y="117221"/>
                </a:lnTo>
                <a:lnTo>
                  <a:pt x="98285" y="112775"/>
                </a:lnTo>
                <a:lnTo>
                  <a:pt x="99047" y="107696"/>
                </a:lnTo>
                <a:lnTo>
                  <a:pt x="99047" y="102108"/>
                </a:lnTo>
                <a:lnTo>
                  <a:pt x="99047" y="5334"/>
                </a:lnTo>
                <a:lnTo>
                  <a:pt x="99047" y="4445"/>
                </a:lnTo>
                <a:lnTo>
                  <a:pt x="99301" y="3683"/>
                </a:lnTo>
                <a:lnTo>
                  <a:pt x="99796" y="3048"/>
                </a:lnTo>
                <a:lnTo>
                  <a:pt x="100291" y="2412"/>
                </a:lnTo>
                <a:lnTo>
                  <a:pt x="107442" y="381"/>
                </a:lnTo>
                <a:lnTo>
                  <a:pt x="109550" y="126"/>
                </a:lnTo>
                <a:lnTo>
                  <a:pt x="112179" y="0"/>
                </a:lnTo>
                <a:lnTo>
                  <a:pt x="115328" y="0"/>
                </a:lnTo>
                <a:lnTo>
                  <a:pt x="118478" y="0"/>
                </a:lnTo>
                <a:lnTo>
                  <a:pt x="131356" y="4445"/>
                </a:lnTo>
                <a:lnTo>
                  <a:pt x="131356" y="5334"/>
                </a:lnTo>
                <a:lnTo>
                  <a:pt x="131356" y="101726"/>
                </a:lnTo>
                <a:lnTo>
                  <a:pt x="119849" y="142494"/>
                </a:lnTo>
                <a:lnTo>
                  <a:pt x="86888" y="162107"/>
                </a:lnTo>
                <a:lnTo>
                  <a:pt x="64744" y="164464"/>
                </a:lnTo>
                <a:lnTo>
                  <a:pt x="57363" y="164226"/>
                </a:lnTo>
                <a:lnTo>
                  <a:pt x="17157" y="149225"/>
                </a:lnTo>
                <a:lnTo>
                  <a:pt x="276" y="110579"/>
                </a:lnTo>
                <a:lnTo>
                  <a:pt x="0" y="103124"/>
                </a:lnTo>
                <a:lnTo>
                  <a:pt x="0" y="5334"/>
                </a:lnTo>
                <a:lnTo>
                  <a:pt x="0" y="4445"/>
                </a:lnTo>
                <a:lnTo>
                  <a:pt x="254" y="3683"/>
                </a:lnTo>
                <a:lnTo>
                  <a:pt x="749" y="3048"/>
                </a:lnTo>
                <a:lnTo>
                  <a:pt x="1244" y="2412"/>
                </a:lnTo>
                <a:lnTo>
                  <a:pt x="8458" y="381"/>
                </a:lnTo>
                <a:lnTo>
                  <a:pt x="10528" y="126"/>
                </a:lnTo>
                <a:lnTo>
                  <a:pt x="13182" y="0"/>
                </a:lnTo>
                <a:lnTo>
                  <a:pt x="16408" y="0"/>
                </a:lnTo>
                <a:close/>
              </a:path>
            </a:pathLst>
          </a:custGeom>
          <a:ln w="9143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89661" y="4527169"/>
            <a:ext cx="140500" cy="17360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430145" y="4487417"/>
            <a:ext cx="34925" cy="31750"/>
          </a:xfrm>
          <a:custGeom>
            <a:avLst/>
            <a:gdLst/>
            <a:ahLst/>
            <a:cxnLst/>
            <a:rect l="l" t="t" r="r" b="b"/>
            <a:pathLst>
              <a:path w="34925" h="31750">
                <a:moveTo>
                  <a:pt x="17399" y="0"/>
                </a:moveTo>
                <a:lnTo>
                  <a:pt x="24003" y="0"/>
                </a:lnTo>
                <a:lnTo>
                  <a:pt x="28575" y="1143"/>
                </a:lnTo>
                <a:lnTo>
                  <a:pt x="30861" y="3429"/>
                </a:lnTo>
                <a:lnTo>
                  <a:pt x="33274" y="5587"/>
                </a:lnTo>
                <a:lnTo>
                  <a:pt x="34417" y="9525"/>
                </a:lnTo>
                <a:lnTo>
                  <a:pt x="34417" y="15240"/>
                </a:lnTo>
                <a:lnTo>
                  <a:pt x="34417" y="21209"/>
                </a:lnTo>
                <a:lnTo>
                  <a:pt x="33274" y="25273"/>
                </a:lnTo>
                <a:lnTo>
                  <a:pt x="30734" y="27686"/>
                </a:lnTo>
                <a:lnTo>
                  <a:pt x="28321" y="29972"/>
                </a:lnTo>
                <a:lnTo>
                  <a:pt x="23749" y="31242"/>
                </a:lnTo>
                <a:lnTo>
                  <a:pt x="17144" y="31242"/>
                </a:lnTo>
                <a:lnTo>
                  <a:pt x="10541" y="31242"/>
                </a:lnTo>
                <a:lnTo>
                  <a:pt x="5968" y="30099"/>
                </a:lnTo>
                <a:lnTo>
                  <a:pt x="3682" y="27812"/>
                </a:lnTo>
                <a:lnTo>
                  <a:pt x="1269" y="25527"/>
                </a:lnTo>
                <a:lnTo>
                  <a:pt x="0" y="21590"/>
                </a:lnTo>
                <a:lnTo>
                  <a:pt x="0" y="15875"/>
                </a:lnTo>
                <a:lnTo>
                  <a:pt x="0" y="9906"/>
                </a:lnTo>
                <a:lnTo>
                  <a:pt x="1269" y="5842"/>
                </a:lnTo>
                <a:lnTo>
                  <a:pt x="3682" y="3429"/>
                </a:lnTo>
                <a:lnTo>
                  <a:pt x="6223" y="1143"/>
                </a:lnTo>
                <a:lnTo>
                  <a:pt x="10794" y="0"/>
                </a:lnTo>
                <a:lnTo>
                  <a:pt x="17399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86206" y="7236332"/>
            <a:ext cx="6049010" cy="1656714"/>
          </a:xfrm>
          <a:custGeom>
            <a:avLst/>
            <a:gdLst/>
            <a:ahLst/>
            <a:cxnLst/>
            <a:rect l="l" t="t" r="r" b="b"/>
            <a:pathLst>
              <a:path w="6049010" h="1656715">
                <a:moveTo>
                  <a:pt x="5220589" y="0"/>
                </a:moveTo>
                <a:lnTo>
                  <a:pt x="5220589" y="414020"/>
                </a:lnTo>
                <a:lnTo>
                  <a:pt x="0" y="414020"/>
                </a:lnTo>
                <a:lnTo>
                  <a:pt x="0" y="1242098"/>
                </a:lnTo>
                <a:lnTo>
                  <a:pt x="5220589" y="1242098"/>
                </a:lnTo>
                <a:lnTo>
                  <a:pt x="5220589" y="1656143"/>
                </a:lnTo>
                <a:lnTo>
                  <a:pt x="6048629" y="828052"/>
                </a:lnTo>
                <a:lnTo>
                  <a:pt x="5220589" y="0"/>
                </a:lnTo>
                <a:close/>
              </a:path>
            </a:pathLst>
          </a:custGeom>
          <a:solidFill>
            <a:srgbClr val="CCC1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86206" y="7236332"/>
            <a:ext cx="6049010" cy="1656714"/>
          </a:xfrm>
          <a:custGeom>
            <a:avLst/>
            <a:gdLst/>
            <a:ahLst/>
            <a:cxnLst/>
            <a:rect l="l" t="t" r="r" b="b"/>
            <a:pathLst>
              <a:path w="6049010" h="1656715">
                <a:moveTo>
                  <a:pt x="0" y="414020"/>
                </a:moveTo>
                <a:lnTo>
                  <a:pt x="5220589" y="414020"/>
                </a:lnTo>
                <a:lnTo>
                  <a:pt x="5220589" y="0"/>
                </a:lnTo>
                <a:lnTo>
                  <a:pt x="6048629" y="828052"/>
                </a:lnTo>
                <a:lnTo>
                  <a:pt x="5220589" y="1656143"/>
                </a:lnTo>
                <a:lnTo>
                  <a:pt x="5220589" y="1242098"/>
                </a:lnTo>
                <a:lnTo>
                  <a:pt x="0" y="1242098"/>
                </a:lnTo>
                <a:lnTo>
                  <a:pt x="0" y="414020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38327" y="7656576"/>
            <a:ext cx="5785104" cy="58826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71727" y="7961376"/>
            <a:ext cx="4664964" cy="58826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177028" y="7961376"/>
            <a:ext cx="417575" cy="5882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20560" y="7777860"/>
            <a:ext cx="5371731" cy="57877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86206" y="5574029"/>
            <a:ext cx="6049010" cy="1656714"/>
          </a:xfrm>
          <a:custGeom>
            <a:avLst/>
            <a:gdLst/>
            <a:ahLst/>
            <a:cxnLst/>
            <a:rect l="l" t="t" r="r" b="b"/>
            <a:pathLst>
              <a:path w="6049010" h="1656715">
                <a:moveTo>
                  <a:pt x="5220589" y="0"/>
                </a:moveTo>
                <a:lnTo>
                  <a:pt x="5220589" y="414020"/>
                </a:lnTo>
                <a:lnTo>
                  <a:pt x="0" y="414020"/>
                </a:lnTo>
                <a:lnTo>
                  <a:pt x="0" y="1242187"/>
                </a:lnTo>
                <a:lnTo>
                  <a:pt x="5220589" y="1242187"/>
                </a:lnTo>
                <a:lnTo>
                  <a:pt x="5220589" y="1656207"/>
                </a:lnTo>
                <a:lnTo>
                  <a:pt x="6048629" y="828040"/>
                </a:lnTo>
                <a:lnTo>
                  <a:pt x="5220589" y="0"/>
                </a:lnTo>
                <a:close/>
              </a:path>
            </a:pathLst>
          </a:custGeom>
          <a:solidFill>
            <a:srgbClr val="F9C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86206" y="5574029"/>
            <a:ext cx="6049010" cy="1656714"/>
          </a:xfrm>
          <a:custGeom>
            <a:avLst/>
            <a:gdLst/>
            <a:ahLst/>
            <a:cxnLst/>
            <a:rect l="l" t="t" r="r" b="b"/>
            <a:pathLst>
              <a:path w="6049010" h="1656715">
                <a:moveTo>
                  <a:pt x="0" y="414020"/>
                </a:moveTo>
                <a:lnTo>
                  <a:pt x="5220589" y="414020"/>
                </a:lnTo>
                <a:lnTo>
                  <a:pt x="5220589" y="0"/>
                </a:lnTo>
                <a:lnTo>
                  <a:pt x="6048629" y="828040"/>
                </a:lnTo>
                <a:lnTo>
                  <a:pt x="5220589" y="1656207"/>
                </a:lnTo>
                <a:lnTo>
                  <a:pt x="5220589" y="1242187"/>
                </a:lnTo>
                <a:lnTo>
                  <a:pt x="0" y="1242187"/>
                </a:lnTo>
                <a:lnTo>
                  <a:pt x="0" y="414020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91668" y="6329171"/>
            <a:ext cx="5679948" cy="25146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65987" y="6633971"/>
            <a:ext cx="5074920" cy="25146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423915" y="6633971"/>
            <a:ext cx="374903" cy="2514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66927" y="6129146"/>
            <a:ext cx="5278374" cy="25133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602735" y="6264402"/>
            <a:ext cx="50800" cy="45720"/>
          </a:xfrm>
          <a:custGeom>
            <a:avLst/>
            <a:gdLst/>
            <a:ahLst/>
            <a:cxnLst/>
            <a:rect l="l" t="t" r="r" b="b"/>
            <a:pathLst>
              <a:path w="50800" h="45720">
                <a:moveTo>
                  <a:pt x="0" y="0"/>
                </a:moveTo>
                <a:lnTo>
                  <a:pt x="0" y="45720"/>
                </a:lnTo>
                <a:lnTo>
                  <a:pt x="23622" y="45720"/>
                </a:lnTo>
                <a:lnTo>
                  <a:pt x="28193" y="45720"/>
                </a:lnTo>
                <a:lnTo>
                  <a:pt x="32003" y="45212"/>
                </a:lnTo>
                <a:lnTo>
                  <a:pt x="35178" y="44196"/>
                </a:lnTo>
                <a:lnTo>
                  <a:pt x="38226" y="43306"/>
                </a:lnTo>
                <a:lnTo>
                  <a:pt x="50546" y="27178"/>
                </a:lnTo>
                <a:lnTo>
                  <a:pt x="50546" y="23622"/>
                </a:lnTo>
                <a:lnTo>
                  <a:pt x="50546" y="19812"/>
                </a:lnTo>
                <a:lnTo>
                  <a:pt x="49911" y="16510"/>
                </a:lnTo>
                <a:lnTo>
                  <a:pt x="48640" y="13589"/>
                </a:lnTo>
                <a:lnTo>
                  <a:pt x="47371" y="10668"/>
                </a:lnTo>
                <a:lnTo>
                  <a:pt x="45592" y="8128"/>
                </a:lnTo>
                <a:lnTo>
                  <a:pt x="43179" y="6223"/>
                </a:lnTo>
                <a:lnTo>
                  <a:pt x="40766" y="4191"/>
                </a:lnTo>
                <a:lnTo>
                  <a:pt x="37718" y="2667"/>
                </a:lnTo>
                <a:lnTo>
                  <a:pt x="34036" y="1524"/>
                </a:lnTo>
                <a:lnTo>
                  <a:pt x="30225" y="508"/>
                </a:lnTo>
                <a:lnTo>
                  <a:pt x="25400" y="0"/>
                </a:lnTo>
                <a:lnTo>
                  <a:pt x="19430" y="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103876" y="6204965"/>
            <a:ext cx="45720" cy="68580"/>
          </a:xfrm>
          <a:custGeom>
            <a:avLst/>
            <a:gdLst/>
            <a:ahLst/>
            <a:cxnLst/>
            <a:rect l="l" t="t" r="r" b="b"/>
            <a:pathLst>
              <a:path w="45720" h="68579">
                <a:moveTo>
                  <a:pt x="22733" y="0"/>
                </a:moveTo>
                <a:lnTo>
                  <a:pt x="0" y="68325"/>
                </a:lnTo>
                <a:lnTo>
                  <a:pt x="45593" y="68325"/>
                </a:lnTo>
                <a:lnTo>
                  <a:pt x="22860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796028" y="6204965"/>
            <a:ext cx="45720" cy="68580"/>
          </a:xfrm>
          <a:custGeom>
            <a:avLst/>
            <a:gdLst/>
            <a:ahLst/>
            <a:cxnLst/>
            <a:rect l="l" t="t" r="r" b="b"/>
            <a:pathLst>
              <a:path w="45720" h="68579">
                <a:moveTo>
                  <a:pt x="22733" y="0"/>
                </a:moveTo>
                <a:lnTo>
                  <a:pt x="0" y="68325"/>
                </a:lnTo>
                <a:lnTo>
                  <a:pt x="45593" y="68325"/>
                </a:lnTo>
                <a:lnTo>
                  <a:pt x="22860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947411" y="6199885"/>
            <a:ext cx="67310" cy="109855"/>
          </a:xfrm>
          <a:custGeom>
            <a:avLst/>
            <a:gdLst/>
            <a:ahLst/>
            <a:cxnLst/>
            <a:rect l="l" t="t" r="r" b="b"/>
            <a:pathLst>
              <a:path w="67310" h="109854">
                <a:moveTo>
                  <a:pt x="0" y="0"/>
                </a:moveTo>
                <a:lnTo>
                  <a:pt x="0" y="109346"/>
                </a:lnTo>
                <a:lnTo>
                  <a:pt x="17017" y="109346"/>
                </a:lnTo>
                <a:lnTo>
                  <a:pt x="26035" y="109346"/>
                </a:lnTo>
                <a:lnTo>
                  <a:pt x="33527" y="108203"/>
                </a:lnTo>
                <a:lnTo>
                  <a:pt x="39750" y="105790"/>
                </a:lnTo>
                <a:lnTo>
                  <a:pt x="45847" y="103505"/>
                </a:lnTo>
                <a:lnTo>
                  <a:pt x="50926" y="100075"/>
                </a:lnTo>
                <a:lnTo>
                  <a:pt x="54990" y="95376"/>
                </a:lnTo>
                <a:lnTo>
                  <a:pt x="59182" y="90677"/>
                </a:lnTo>
                <a:lnTo>
                  <a:pt x="62229" y="84836"/>
                </a:lnTo>
                <a:lnTo>
                  <a:pt x="64262" y="77850"/>
                </a:lnTo>
                <a:lnTo>
                  <a:pt x="66293" y="70865"/>
                </a:lnTo>
                <a:lnTo>
                  <a:pt x="67310" y="62864"/>
                </a:lnTo>
                <a:lnTo>
                  <a:pt x="67310" y="53466"/>
                </a:lnTo>
                <a:lnTo>
                  <a:pt x="67310" y="45846"/>
                </a:lnTo>
                <a:lnTo>
                  <a:pt x="52070" y="10413"/>
                </a:lnTo>
                <a:lnTo>
                  <a:pt x="40893" y="4063"/>
                </a:lnTo>
                <a:lnTo>
                  <a:pt x="34671" y="1269"/>
                </a:lnTo>
                <a:lnTo>
                  <a:pt x="26542" y="0"/>
                </a:lnTo>
                <a:lnTo>
                  <a:pt x="16637" y="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662683" y="6124575"/>
            <a:ext cx="1434338" cy="26047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832859" y="6166865"/>
            <a:ext cx="616585" cy="21818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460115" y="6199251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0" y="0"/>
                </a:moveTo>
                <a:lnTo>
                  <a:pt x="0" y="45593"/>
                </a:lnTo>
                <a:lnTo>
                  <a:pt x="16637" y="45593"/>
                </a:lnTo>
                <a:lnTo>
                  <a:pt x="21336" y="45593"/>
                </a:lnTo>
                <a:lnTo>
                  <a:pt x="25400" y="45085"/>
                </a:lnTo>
                <a:lnTo>
                  <a:pt x="28829" y="43942"/>
                </a:lnTo>
                <a:lnTo>
                  <a:pt x="32385" y="42799"/>
                </a:lnTo>
                <a:lnTo>
                  <a:pt x="42799" y="31876"/>
                </a:lnTo>
                <a:lnTo>
                  <a:pt x="43942" y="29082"/>
                </a:lnTo>
                <a:lnTo>
                  <a:pt x="44576" y="25907"/>
                </a:lnTo>
                <a:lnTo>
                  <a:pt x="44576" y="22479"/>
                </a:lnTo>
                <a:lnTo>
                  <a:pt x="44576" y="17144"/>
                </a:lnTo>
                <a:lnTo>
                  <a:pt x="29083" y="1397"/>
                </a:lnTo>
                <a:lnTo>
                  <a:pt x="27432" y="888"/>
                </a:lnTo>
                <a:lnTo>
                  <a:pt x="25526" y="635"/>
                </a:lnTo>
                <a:lnTo>
                  <a:pt x="23495" y="381"/>
                </a:lnTo>
                <a:lnTo>
                  <a:pt x="21336" y="126"/>
                </a:lnTo>
                <a:lnTo>
                  <a:pt x="18414" y="0"/>
                </a:lnTo>
                <a:lnTo>
                  <a:pt x="14732" y="0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45819" y="6124575"/>
            <a:ext cx="733044" cy="21793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602735" y="6198742"/>
            <a:ext cx="42545" cy="41910"/>
          </a:xfrm>
          <a:custGeom>
            <a:avLst/>
            <a:gdLst/>
            <a:ahLst/>
            <a:cxnLst/>
            <a:rect l="l" t="t" r="r" b="b"/>
            <a:pathLst>
              <a:path w="42545" h="41910">
                <a:moveTo>
                  <a:pt x="0" y="0"/>
                </a:moveTo>
                <a:lnTo>
                  <a:pt x="0" y="41782"/>
                </a:lnTo>
                <a:lnTo>
                  <a:pt x="18287" y="41782"/>
                </a:lnTo>
                <a:lnTo>
                  <a:pt x="23113" y="41782"/>
                </a:lnTo>
                <a:lnTo>
                  <a:pt x="40766" y="28574"/>
                </a:lnTo>
                <a:lnTo>
                  <a:pt x="41783" y="26034"/>
                </a:lnTo>
                <a:lnTo>
                  <a:pt x="42163" y="23240"/>
                </a:lnTo>
                <a:lnTo>
                  <a:pt x="42163" y="20319"/>
                </a:lnTo>
                <a:lnTo>
                  <a:pt x="42163" y="17144"/>
                </a:lnTo>
                <a:lnTo>
                  <a:pt x="41655" y="14223"/>
                </a:lnTo>
                <a:lnTo>
                  <a:pt x="40639" y="11683"/>
                </a:lnTo>
                <a:lnTo>
                  <a:pt x="39750" y="9143"/>
                </a:lnTo>
                <a:lnTo>
                  <a:pt x="38226" y="6984"/>
                </a:lnTo>
                <a:lnTo>
                  <a:pt x="36194" y="5333"/>
                </a:lnTo>
                <a:lnTo>
                  <a:pt x="34289" y="3555"/>
                </a:lnTo>
                <a:lnTo>
                  <a:pt x="31750" y="2285"/>
                </a:lnTo>
                <a:lnTo>
                  <a:pt x="28701" y="1396"/>
                </a:lnTo>
                <a:lnTo>
                  <a:pt x="25653" y="507"/>
                </a:lnTo>
                <a:lnTo>
                  <a:pt x="21589" y="0"/>
                </a:lnTo>
                <a:lnTo>
                  <a:pt x="16637" y="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750052" y="6174232"/>
            <a:ext cx="95885" cy="161290"/>
          </a:xfrm>
          <a:custGeom>
            <a:avLst/>
            <a:gdLst/>
            <a:ahLst/>
            <a:cxnLst/>
            <a:rect l="l" t="t" r="r" b="b"/>
            <a:pathLst>
              <a:path w="95885" h="161289">
                <a:moveTo>
                  <a:pt x="9651" y="0"/>
                </a:moveTo>
                <a:lnTo>
                  <a:pt x="89915" y="0"/>
                </a:lnTo>
                <a:lnTo>
                  <a:pt x="90677" y="0"/>
                </a:lnTo>
                <a:lnTo>
                  <a:pt x="91439" y="254"/>
                </a:lnTo>
                <a:lnTo>
                  <a:pt x="91948" y="635"/>
                </a:lnTo>
                <a:lnTo>
                  <a:pt x="92583" y="1016"/>
                </a:lnTo>
                <a:lnTo>
                  <a:pt x="93090" y="1778"/>
                </a:lnTo>
                <a:lnTo>
                  <a:pt x="93472" y="2794"/>
                </a:lnTo>
                <a:lnTo>
                  <a:pt x="93852" y="3810"/>
                </a:lnTo>
                <a:lnTo>
                  <a:pt x="94234" y="5207"/>
                </a:lnTo>
                <a:lnTo>
                  <a:pt x="94361" y="6858"/>
                </a:lnTo>
                <a:lnTo>
                  <a:pt x="94614" y="8382"/>
                </a:lnTo>
                <a:lnTo>
                  <a:pt x="94742" y="10414"/>
                </a:lnTo>
                <a:lnTo>
                  <a:pt x="94742" y="12954"/>
                </a:lnTo>
                <a:lnTo>
                  <a:pt x="94742" y="15240"/>
                </a:lnTo>
                <a:lnTo>
                  <a:pt x="94614" y="17272"/>
                </a:lnTo>
                <a:lnTo>
                  <a:pt x="94361" y="18796"/>
                </a:lnTo>
                <a:lnTo>
                  <a:pt x="94234" y="20447"/>
                </a:lnTo>
                <a:lnTo>
                  <a:pt x="91948" y="24892"/>
                </a:lnTo>
                <a:lnTo>
                  <a:pt x="91439" y="25400"/>
                </a:lnTo>
                <a:lnTo>
                  <a:pt x="90677" y="25654"/>
                </a:lnTo>
                <a:lnTo>
                  <a:pt x="89915" y="25654"/>
                </a:lnTo>
                <a:lnTo>
                  <a:pt x="32512" y="25654"/>
                </a:lnTo>
                <a:lnTo>
                  <a:pt x="32512" y="64897"/>
                </a:lnTo>
                <a:lnTo>
                  <a:pt x="81152" y="64897"/>
                </a:lnTo>
                <a:lnTo>
                  <a:pt x="81914" y="64897"/>
                </a:lnTo>
                <a:lnTo>
                  <a:pt x="84709" y="67691"/>
                </a:lnTo>
                <a:lnTo>
                  <a:pt x="85217" y="68580"/>
                </a:lnTo>
                <a:lnTo>
                  <a:pt x="85471" y="69977"/>
                </a:lnTo>
                <a:lnTo>
                  <a:pt x="85725" y="71501"/>
                </a:lnTo>
                <a:lnTo>
                  <a:pt x="85851" y="73152"/>
                </a:lnTo>
                <a:lnTo>
                  <a:pt x="85978" y="75184"/>
                </a:lnTo>
                <a:lnTo>
                  <a:pt x="85978" y="77470"/>
                </a:lnTo>
                <a:lnTo>
                  <a:pt x="85978" y="79883"/>
                </a:lnTo>
                <a:lnTo>
                  <a:pt x="84709" y="87249"/>
                </a:lnTo>
                <a:lnTo>
                  <a:pt x="84327" y="88138"/>
                </a:lnTo>
                <a:lnTo>
                  <a:pt x="83820" y="88773"/>
                </a:lnTo>
                <a:lnTo>
                  <a:pt x="83185" y="89281"/>
                </a:lnTo>
                <a:lnTo>
                  <a:pt x="82550" y="89662"/>
                </a:lnTo>
                <a:lnTo>
                  <a:pt x="81914" y="89916"/>
                </a:lnTo>
                <a:lnTo>
                  <a:pt x="81152" y="89916"/>
                </a:lnTo>
                <a:lnTo>
                  <a:pt x="32512" y="89916"/>
                </a:lnTo>
                <a:lnTo>
                  <a:pt x="32512" y="135255"/>
                </a:lnTo>
                <a:lnTo>
                  <a:pt x="90424" y="135255"/>
                </a:lnTo>
                <a:lnTo>
                  <a:pt x="91186" y="135255"/>
                </a:lnTo>
                <a:lnTo>
                  <a:pt x="91948" y="135509"/>
                </a:lnTo>
                <a:lnTo>
                  <a:pt x="92583" y="135890"/>
                </a:lnTo>
                <a:lnTo>
                  <a:pt x="93090" y="136398"/>
                </a:lnTo>
                <a:lnTo>
                  <a:pt x="93725" y="137033"/>
                </a:lnTo>
                <a:lnTo>
                  <a:pt x="94107" y="138049"/>
                </a:lnTo>
                <a:lnTo>
                  <a:pt x="94487" y="139065"/>
                </a:lnTo>
                <a:lnTo>
                  <a:pt x="94742" y="140335"/>
                </a:lnTo>
                <a:lnTo>
                  <a:pt x="94996" y="141986"/>
                </a:lnTo>
                <a:lnTo>
                  <a:pt x="95250" y="143637"/>
                </a:lnTo>
                <a:lnTo>
                  <a:pt x="95376" y="145669"/>
                </a:lnTo>
                <a:lnTo>
                  <a:pt x="95376" y="148082"/>
                </a:lnTo>
                <a:lnTo>
                  <a:pt x="95376" y="150495"/>
                </a:lnTo>
                <a:lnTo>
                  <a:pt x="95250" y="152400"/>
                </a:lnTo>
                <a:lnTo>
                  <a:pt x="94996" y="154051"/>
                </a:lnTo>
                <a:lnTo>
                  <a:pt x="94742" y="155702"/>
                </a:lnTo>
                <a:lnTo>
                  <a:pt x="91186" y="160782"/>
                </a:lnTo>
                <a:lnTo>
                  <a:pt x="90424" y="160782"/>
                </a:lnTo>
                <a:lnTo>
                  <a:pt x="9651" y="160782"/>
                </a:lnTo>
                <a:lnTo>
                  <a:pt x="6985" y="160782"/>
                </a:lnTo>
                <a:lnTo>
                  <a:pt x="4699" y="160020"/>
                </a:lnTo>
                <a:lnTo>
                  <a:pt x="2794" y="158369"/>
                </a:lnTo>
                <a:lnTo>
                  <a:pt x="888" y="156845"/>
                </a:lnTo>
                <a:lnTo>
                  <a:pt x="0" y="154178"/>
                </a:lnTo>
                <a:lnTo>
                  <a:pt x="0" y="150495"/>
                </a:lnTo>
                <a:lnTo>
                  <a:pt x="0" y="10287"/>
                </a:lnTo>
                <a:lnTo>
                  <a:pt x="0" y="6731"/>
                </a:lnTo>
                <a:lnTo>
                  <a:pt x="888" y="4064"/>
                </a:lnTo>
                <a:lnTo>
                  <a:pt x="2794" y="2413"/>
                </a:lnTo>
                <a:lnTo>
                  <a:pt x="4699" y="889"/>
                </a:lnTo>
                <a:lnTo>
                  <a:pt x="6985" y="0"/>
                </a:lnTo>
                <a:lnTo>
                  <a:pt x="9651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273040" y="6169659"/>
            <a:ext cx="446532" cy="17068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914900" y="6174232"/>
            <a:ext cx="133985" cy="161290"/>
          </a:xfrm>
          <a:custGeom>
            <a:avLst/>
            <a:gdLst/>
            <a:ahLst/>
            <a:cxnLst/>
            <a:rect l="l" t="t" r="r" b="b"/>
            <a:pathLst>
              <a:path w="133985" h="161289">
                <a:moveTo>
                  <a:pt x="9651" y="0"/>
                </a:moveTo>
                <a:lnTo>
                  <a:pt x="50926" y="0"/>
                </a:lnTo>
                <a:lnTo>
                  <a:pt x="61283" y="311"/>
                </a:lnTo>
                <a:lnTo>
                  <a:pt x="101203" y="11271"/>
                </a:lnTo>
                <a:lnTo>
                  <a:pt x="128270" y="44450"/>
                </a:lnTo>
                <a:lnTo>
                  <a:pt x="133603" y="78105"/>
                </a:lnTo>
                <a:lnTo>
                  <a:pt x="133244" y="88751"/>
                </a:lnTo>
                <a:lnTo>
                  <a:pt x="120792" y="130206"/>
                </a:lnTo>
                <a:lnTo>
                  <a:pt x="84962" y="156210"/>
                </a:lnTo>
                <a:lnTo>
                  <a:pt x="48133" y="160782"/>
                </a:lnTo>
                <a:lnTo>
                  <a:pt x="9651" y="160782"/>
                </a:lnTo>
                <a:lnTo>
                  <a:pt x="6985" y="160782"/>
                </a:lnTo>
                <a:lnTo>
                  <a:pt x="4699" y="160020"/>
                </a:lnTo>
                <a:lnTo>
                  <a:pt x="2794" y="158369"/>
                </a:lnTo>
                <a:lnTo>
                  <a:pt x="888" y="156845"/>
                </a:lnTo>
                <a:lnTo>
                  <a:pt x="0" y="154178"/>
                </a:lnTo>
                <a:lnTo>
                  <a:pt x="0" y="150495"/>
                </a:lnTo>
                <a:lnTo>
                  <a:pt x="0" y="10287"/>
                </a:lnTo>
                <a:lnTo>
                  <a:pt x="0" y="6731"/>
                </a:lnTo>
                <a:lnTo>
                  <a:pt x="888" y="4064"/>
                </a:lnTo>
                <a:lnTo>
                  <a:pt x="2794" y="2413"/>
                </a:lnTo>
                <a:lnTo>
                  <a:pt x="4699" y="889"/>
                </a:lnTo>
                <a:lnTo>
                  <a:pt x="6985" y="0"/>
                </a:lnTo>
                <a:lnTo>
                  <a:pt x="9651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657344" y="6174232"/>
            <a:ext cx="90170" cy="161925"/>
          </a:xfrm>
          <a:custGeom>
            <a:avLst/>
            <a:gdLst/>
            <a:ahLst/>
            <a:cxnLst/>
            <a:rect l="l" t="t" r="r" b="b"/>
            <a:pathLst>
              <a:path w="90170" h="161925">
                <a:moveTo>
                  <a:pt x="9651" y="0"/>
                </a:moveTo>
                <a:lnTo>
                  <a:pt x="85343" y="0"/>
                </a:lnTo>
                <a:lnTo>
                  <a:pt x="86105" y="0"/>
                </a:lnTo>
                <a:lnTo>
                  <a:pt x="86740" y="254"/>
                </a:lnTo>
                <a:lnTo>
                  <a:pt x="87375" y="762"/>
                </a:lnTo>
                <a:lnTo>
                  <a:pt x="87883" y="1143"/>
                </a:lnTo>
                <a:lnTo>
                  <a:pt x="88518" y="1905"/>
                </a:lnTo>
                <a:lnTo>
                  <a:pt x="88900" y="2921"/>
                </a:lnTo>
                <a:lnTo>
                  <a:pt x="89407" y="3937"/>
                </a:lnTo>
                <a:lnTo>
                  <a:pt x="89661" y="5334"/>
                </a:lnTo>
                <a:lnTo>
                  <a:pt x="89915" y="7112"/>
                </a:lnTo>
                <a:lnTo>
                  <a:pt x="90169" y="8890"/>
                </a:lnTo>
                <a:lnTo>
                  <a:pt x="90169" y="10922"/>
                </a:lnTo>
                <a:lnTo>
                  <a:pt x="90169" y="13462"/>
                </a:lnTo>
                <a:lnTo>
                  <a:pt x="90169" y="15875"/>
                </a:lnTo>
                <a:lnTo>
                  <a:pt x="90169" y="18034"/>
                </a:lnTo>
                <a:lnTo>
                  <a:pt x="89915" y="19685"/>
                </a:lnTo>
                <a:lnTo>
                  <a:pt x="89661" y="21463"/>
                </a:lnTo>
                <a:lnTo>
                  <a:pt x="89407" y="22733"/>
                </a:lnTo>
                <a:lnTo>
                  <a:pt x="88900" y="23749"/>
                </a:lnTo>
                <a:lnTo>
                  <a:pt x="88518" y="24765"/>
                </a:lnTo>
                <a:lnTo>
                  <a:pt x="87883" y="25527"/>
                </a:lnTo>
                <a:lnTo>
                  <a:pt x="87375" y="26035"/>
                </a:lnTo>
                <a:lnTo>
                  <a:pt x="86740" y="26543"/>
                </a:lnTo>
                <a:lnTo>
                  <a:pt x="86105" y="26797"/>
                </a:lnTo>
                <a:lnTo>
                  <a:pt x="85343" y="26797"/>
                </a:lnTo>
                <a:lnTo>
                  <a:pt x="32765" y="26797"/>
                </a:lnTo>
                <a:lnTo>
                  <a:pt x="32765" y="69977"/>
                </a:lnTo>
                <a:lnTo>
                  <a:pt x="82168" y="69977"/>
                </a:lnTo>
                <a:lnTo>
                  <a:pt x="82930" y="69977"/>
                </a:lnTo>
                <a:lnTo>
                  <a:pt x="83565" y="70231"/>
                </a:lnTo>
                <a:lnTo>
                  <a:pt x="84073" y="70612"/>
                </a:lnTo>
                <a:lnTo>
                  <a:pt x="84708" y="70993"/>
                </a:lnTo>
                <a:lnTo>
                  <a:pt x="86994" y="80391"/>
                </a:lnTo>
                <a:lnTo>
                  <a:pt x="86994" y="82931"/>
                </a:lnTo>
                <a:lnTo>
                  <a:pt x="86994" y="85344"/>
                </a:lnTo>
                <a:lnTo>
                  <a:pt x="84073" y="95504"/>
                </a:lnTo>
                <a:lnTo>
                  <a:pt x="83565" y="96012"/>
                </a:lnTo>
                <a:lnTo>
                  <a:pt x="82930" y="96266"/>
                </a:lnTo>
                <a:lnTo>
                  <a:pt x="82168" y="96266"/>
                </a:lnTo>
                <a:lnTo>
                  <a:pt x="32765" y="96266"/>
                </a:lnTo>
                <a:lnTo>
                  <a:pt x="32765" y="156083"/>
                </a:lnTo>
                <a:lnTo>
                  <a:pt x="32765" y="156972"/>
                </a:lnTo>
                <a:lnTo>
                  <a:pt x="32511" y="157861"/>
                </a:lnTo>
                <a:lnTo>
                  <a:pt x="32003" y="158496"/>
                </a:lnTo>
                <a:lnTo>
                  <a:pt x="31622" y="159131"/>
                </a:lnTo>
                <a:lnTo>
                  <a:pt x="30733" y="159639"/>
                </a:lnTo>
                <a:lnTo>
                  <a:pt x="29336" y="160147"/>
                </a:lnTo>
                <a:lnTo>
                  <a:pt x="28066" y="160655"/>
                </a:lnTo>
                <a:lnTo>
                  <a:pt x="26415" y="160909"/>
                </a:lnTo>
                <a:lnTo>
                  <a:pt x="24383" y="161163"/>
                </a:lnTo>
                <a:lnTo>
                  <a:pt x="22225" y="161417"/>
                </a:lnTo>
                <a:lnTo>
                  <a:pt x="19684" y="161544"/>
                </a:lnTo>
                <a:lnTo>
                  <a:pt x="16382" y="161544"/>
                </a:lnTo>
                <a:lnTo>
                  <a:pt x="13207" y="161544"/>
                </a:lnTo>
                <a:lnTo>
                  <a:pt x="10667" y="161417"/>
                </a:lnTo>
                <a:lnTo>
                  <a:pt x="8508" y="161163"/>
                </a:lnTo>
                <a:lnTo>
                  <a:pt x="6350" y="160909"/>
                </a:lnTo>
                <a:lnTo>
                  <a:pt x="0" y="156972"/>
                </a:lnTo>
                <a:lnTo>
                  <a:pt x="0" y="156083"/>
                </a:lnTo>
                <a:lnTo>
                  <a:pt x="0" y="10287"/>
                </a:lnTo>
                <a:lnTo>
                  <a:pt x="0" y="6731"/>
                </a:lnTo>
                <a:lnTo>
                  <a:pt x="888" y="4064"/>
                </a:lnTo>
                <a:lnTo>
                  <a:pt x="2793" y="2413"/>
                </a:lnTo>
                <a:lnTo>
                  <a:pt x="4698" y="889"/>
                </a:lnTo>
                <a:lnTo>
                  <a:pt x="6984" y="0"/>
                </a:lnTo>
                <a:lnTo>
                  <a:pt x="9651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713988" y="6174232"/>
            <a:ext cx="95885" cy="161290"/>
          </a:xfrm>
          <a:custGeom>
            <a:avLst/>
            <a:gdLst/>
            <a:ahLst/>
            <a:cxnLst/>
            <a:rect l="l" t="t" r="r" b="b"/>
            <a:pathLst>
              <a:path w="95885" h="161289">
                <a:moveTo>
                  <a:pt x="9651" y="0"/>
                </a:moveTo>
                <a:lnTo>
                  <a:pt x="89915" y="0"/>
                </a:lnTo>
                <a:lnTo>
                  <a:pt x="90677" y="0"/>
                </a:lnTo>
                <a:lnTo>
                  <a:pt x="91439" y="254"/>
                </a:lnTo>
                <a:lnTo>
                  <a:pt x="91948" y="635"/>
                </a:lnTo>
                <a:lnTo>
                  <a:pt x="92583" y="1016"/>
                </a:lnTo>
                <a:lnTo>
                  <a:pt x="93090" y="1778"/>
                </a:lnTo>
                <a:lnTo>
                  <a:pt x="93472" y="2794"/>
                </a:lnTo>
                <a:lnTo>
                  <a:pt x="93852" y="3810"/>
                </a:lnTo>
                <a:lnTo>
                  <a:pt x="94234" y="5207"/>
                </a:lnTo>
                <a:lnTo>
                  <a:pt x="94361" y="6858"/>
                </a:lnTo>
                <a:lnTo>
                  <a:pt x="94614" y="8382"/>
                </a:lnTo>
                <a:lnTo>
                  <a:pt x="94741" y="10414"/>
                </a:lnTo>
                <a:lnTo>
                  <a:pt x="94741" y="12954"/>
                </a:lnTo>
                <a:lnTo>
                  <a:pt x="94741" y="15240"/>
                </a:lnTo>
                <a:lnTo>
                  <a:pt x="94614" y="17272"/>
                </a:lnTo>
                <a:lnTo>
                  <a:pt x="94361" y="18796"/>
                </a:lnTo>
                <a:lnTo>
                  <a:pt x="94234" y="20447"/>
                </a:lnTo>
                <a:lnTo>
                  <a:pt x="91948" y="24892"/>
                </a:lnTo>
                <a:lnTo>
                  <a:pt x="91439" y="25400"/>
                </a:lnTo>
                <a:lnTo>
                  <a:pt x="90677" y="25654"/>
                </a:lnTo>
                <a:lnTo>
                  <a:pt x="89915" y="25654"/>
                </a:lnTo>
                <a:lnTo>
                  <a:pt x="32512" y="25654"/>
                </a:lnTo>
                <a:lnTo>
                  <a:pt x="32512" y="64897"/>
                </a:lnTo>
                <a:lnTo>
                  <a:pt x="81152" y="64897"/>
                </a:lnTo>
                <a:lnTo>
                  <a:pt x="81914" y="64897"/>
                </a:lnTo>
                <a:lnTo>
                  <a:pt x="84709" y="67691"/>
                </a:lnTo>
                <a:lnTo>
                  <a:pt x="85216" y="68580"/>
                </a:lnTo>
                <a:lnTo>
                  <a:pt x="85471" y="69977"/>
                </a:lnTo>
                <a:lnTo>
                  <a:pt x="85725" y="71501"/>
                </a:lnTo>
                <a:lnTo>
                  <a:pt x="85851" y="73152"/>
                </a:lnTo>
                <a:lnTo>
                  <a:pt x="85978" y="75184"/>
                </a:lnTo>
                <a:lnTo>
                  <a:pt x="85978" y="77470"/>
                </a:lnTo>
                <a:lnTo>
                  <a:pt x="85978" y="79883"/>
                </a:lnTo>
                <a:lnTo>
                  <a:pt x="84709" y="87249"/>
                </a:lnTo>
                <a:lnTo>
                  <a:pt x="84327" y="88138"/>
                </a:lnTo>
                <a:lnTo>
                  <a:pt x="83820" y="88773"/>
                </a:lnTo>
                <a:lnTo>
                  <a:pt x="83185" y="89281"/>
                </a:lnTo>
                <a:lnTo>
                  <a:pt x="82550" y="89662"/>
                </a:lnTo>
                <a:lnTo>
                  <a:pt x="81914" y="89916"/>
                </a:lnTo>
                <a:lnTo>
                  <a:pt x="81152" y="89916"/>
                </a:lnTo>
                <a:lnTo>
                  <a:pt x="32512" y="89916"/>
                </a:lnTo>
                <a:lnTo>
                  <a:pt x="32512" y="135255"/>
                </a:lnTo>
                <a:lnTo>
                  <a:pt x="90424" y="135255"/>
                </a:lnTo>
                <a:lnTo>
                  <a:pt x="91186" y="135255"/>
                </a:lnTo>
                <a:lnTo>
                  <a:pt x="95376" y="145669"/>
                </a:lnTo>
                <a:lnTo>
                  <a:pt x="95376" y="148082"/>
                </a:lnTo>
                <a:lnTo>
                  <a:pt x="95376" y="150495"/>
                </a:lnTo>
                <a:lnTo>
                  <a:pt x="91186" y="160782"/>
                </a:lnTo>
                <a:lnTo>
                  <a:pt x="90424" y="160782"/>
                </a:lnTo>
                <a:lnTo>
                  <a:pt x="9651" y="160782"/>
                </a:lnTo>
                <a:lnTo>
                  <a:pt x="6985" y="160782"/>
                </a:lnTo>
                <a:lnTo>
                  <a:pt x="4699" y="160020"/>
                </a:lnTo>
                <a:lnTo>
                  <a:pt x="2794" y="158369"/>
                </a:lnTo>
                <a:lnTo>
                  <a:pt x="888" y="156845"/>
                </a:lnTo>
                <a:lnTo>
                  <a:pt x="0" y="154178"/>
                </a:lnTo>
                <a:lnTo>
                  <a:pt x="0" y="150495"/>
                </a:lnTo>
                <a:lnTo>
                  <a:pt x="0" y="10287"/>
                </a:lnTo>
                <a:lnTo>
                  <a:pt x="0" y="6731"/>
                </a:lnTo>
                <a:lnTo>
                  <a:pt x="888" y="4064"/>
                </a:lnTo>
                <a:lnTo>
                  <a:pt x="2794" y="2413"/>
                </a:lnTo>
                <a:lnTo>
                  <a:pt x="4699" y="889"/>
                </a:lnTo>
                <a:lnTo>
                  <a:pt x="6985" y="0"/>
                </a:lnTo>
                <a:lnTo>
                  <a:pt x="9651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570732" y="6174232"/>
            <a:ext cx="116839" cy="161290"/>
          </a:xfrm>
          <a:custGeom>
            <a:avLst/>
            <a:gdLst/>
            <a:ahLst/>
            <a:cxnLst/>
            <a:rect l="l" t="t" r="r" b="b"/>
            <a:pathLst>
              <a:path w="116839" h="161289">
                <a:moveTo>
                  <a:pt x="9651" y="0"/>
                </a:moveTo>
                <a:lnTo>
                  <a:pt x="50037" y="0"/>
                </a:lnTo>
                <a:lnTo>
                  <a:pt x="59943" y="0"/>
                </a:lnTo>
                <a:lnTo>
                  <a:pt x="68325" y="889"/>
                </a:lnTo>
                <a:lnTo>
                  <a:pt x="103123" y="22733"/>
                </a:lnTo>
                <a:lnTo>
                  <a:pt x="105663" y="27940"/>
                </a:lnTo>
                <a:lnTo>
                  <a:pt x="106933" y="33909"/>
                </a:lnTo>
                <a:lnTo>
                  <a:pt x="106933" y="40894"/>
                </a:lnTo>
                <a:lnTo>
                  <a:pt x="106933" y="44831"/>
                </a:lnTo>
                <a:lnTo>
                  <a:pt x="106425" y="48514"/>
                </a:lnTo>
                <a:lnTo>
                  <a:pt x="105409" y="51943"/>
                </a:lnTo>
                <a:lnTo>
                  <a:pt x="104393" y="55372"/>
                </a:lnTo>
                <a:lnTo>
                  <a:pt x="84454" y="73914"/>
                </a:lnTo>
                <a:lnTo>
                  <a:pt x="89026" y="74803"/>
                </a:lnTo>
                <a:lnTo>
                  <a:pt x="93217" y="76200"/>
                </a:lnTo>
                <a:lnTo>
                  <a:pt x="97154" y="78359"/>
                </a:lnTo>
                <a:lnTo>
                  <a:pt x="100964" y="80391"/>
                </a:lnTo>
                <a:lnTo>
                  <a:pt x="116458" y="107188"/>
                </a:lnTo>
                <a:lnTo>
                  <a:pt x="116458" y="112649"/>
                </a:lnTo>
                <a:lnTo>
                  <a:pt x="116458" y="118364"/>
                </a:lnTo>
                <a:lnTo>
                  <a:pt x="115696" y="123444"/>
                </a:lnTo>
                <a:lnTo>
                  <a:pt x="114045" y="128143"/>
                </a:lnTo>
                <a:lnTo>
                  <a:pt x="112521" y="132842"/>
                </a:lnTo>
                <a:lnTo>
                  <a:pt x="110362" y="136906"/>
                </a:lnTo>
                <a:lnTo>
                  <a:pt x="107568" y="140462"/>
                </a:lnTo>
                <a:lnTo>
                  <a:pt x="104775" y="144018"/>
                </a:lnTo>
                <a:lnTo>
                  <a:pt x="101472" y="147066"/>
                </a:lnTo>
                <a:lnTo>
                  <a:pt x="97662" y="149606"/>
                </a:lnTo>
                <a:lnTo>
                  <a:pt x="93725" y="152273"/>
                </a:lnTo>
                <a:lnTo>
                  <a:pt x="89534" y="154305"/>
                </a:lnTo>
                <a:lnTo>
                  <a:pt x="84835" y="155956"/>
                </a:lnTo>
                <a:lnTo>
                  <a:pt x="80263" y="157607"/>
                </a:lnTo>
                <a:lnTo>
                  <a:pt x="75310" y="158877"/>
                </a:lnTo>
                <a:lnTo>
                  <a:pt x="69976" y="159639"/>
                </a:lnTo>
                <a:lnTo>
                  <a:pt x="64769" y="160401"/>
                </a:lnTo>
                <a:lnTo>
                  <a:pt x="58927" y="160782"/>
                </a:lnTo>
                <a:lnTo>
                  <a:pt x="52450" y="160782"/>
                </a:lnTo>
                <a:lnTo>
                  <a:pt x="9651" y="160782"/>
                </a:lnTo>
                <a:lnTo>
                  <a:pt x="6984" y="160782"/>
                </a:lnTo>
                <a:lnTo>
                  <a:pt x="4698" y="160020"/>
                </a:lnTo>
                <a:lnTo>
                  <a:pt x="2793" y="158369"/>
                </a:lnTo>
                <a:lnTo>
                  <a:pt x="888" y="156845"/>
                </a:lnTo>
                <a:lnTo>
                  <a:pt x="0" y="154178"/>
                </a:lnTo>
                <a:lnTo>
                  <a:pt x="0" y="150495"/>
                </a:lnTo>
                <a:lnTo>
                  <a:pt x="0" y="10287"/>
                </a:lnTo>
                <a:lnTo>
                  <a:pt x="0" y="6731"/>
                </a:lnTo>
                <a:lnTo>
                  <a:pt x="888" y="4064"/>
                </a:lnTo>
                <a:lnTo>
                  <a:pt x="2793" y="2413"/>
                </a:lnTo>
                <a:lnTo>
                  <a:pt x="4698" y="889"/>
                </a:lnTo>
                <a:lnTo>
                  <a:pt x="6984" y="0"/>
                </a:lnTo>
                <a:lnTo>
                  <a:pt x="9651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427476" y="6174232"/>
            <a:ext cx="119380" cy="161925"/>
          </a:xfrm>
          <a:custGeom>
            <a:avLst/>
            <a:gdLst/>
            <a:ahLst/>
            <a:cxnLst/>
            <a:rect l="l" t="t" r="r" b="b"/>
            <a:pathLst>
              <a:path w="119379" h="161925">
                <a:moveTo>
                  <a:pt x="9651" y="0"/>
                </a:moveTo>
                <a:lnTo>
                  <a:pt x="51308" y="0"/>
                </a:lnTo>
                <a:lnTo>
                  <a:pt x="55499" y="0"/>
                </a:lnTo>
                <a:lnTo>
                  <a:pt x="59054" y="127"/>
                </a:lnTo>
                <a:lnTo>
                  <a:pt x="61722" y="254"/>
                </a:lnTo>
                <a:lnTo>
                  <a:pt x="64515" y="381"/>
                </a:lnTo>
                <a:lnTo>
                  <a:pt x="66928" y="635"/>
                </a:lnTo>
                <a:lnTo>
                  <a:pt x="103504" y="18034"/>
                </a:lnTo>
                <a:lnTo>
                  <a:pt x="108076" y="27178"/>
                </a:lnTo>
                <a:lnTo>
                  <a:pt x="109982" y="32131"/>
                </a:lnTo>
                <a:lnTo>
                  <a:pt x="110998" y="37719"/>
                </a:lnTo>
                <a:lnTo>
                  <a:pt x="110998" y="44196"/>
                </a:lnTo>
                <a:lnTo>
                  <a:pt x="110998" y="49530"/>
                </a:lnTo>
                <a:lnTo>
                  <a:pt x="93090" y="79756"/>
                </a:lnTo>
                <a:lnTo>
                  <a:pt x="89153" y="82423"/>
                </a:lnTo>
                <a:lnTo>
                  <a:pt x="84709" y="84455"/>
                </a:lnTo>
                <a:lnTo>
                  <a:pt x="79756" y="85979"/>
                </a:lnTo>
                <a:lnTo>
                  <a:pt x="82169" y="87122"/>
                </a:lnTo>
                <a:lnTo>
                  <a:pt x="97789" y="104394"/>
                </a:lnTo>
                <a:lnTo>
                  <a:pt x="99440" y="107315"/>
                </a:lnTo>
                <a:lnTo>
                  <a:pt x="101091" y="110744"/>
                </a:lnTo>
                <a:lnTo>
                  <a:pt x="102615" y="114554"/>
                </a:lnTo>
                <a:lnTo>
                  <a:pt x="116204" y="146304"/>
                </a:lnTo>
                <a:lnTo>
                  <a:pt x="117475" y="149479"/>
                </a:lnTo>
                <a:lnTo>
                  <a:pt x="118237" y="151765"/>
                </a:lnTo>
                <a:lnTo>
                  <a:pt x="118618" y="153162"/>
                </a:lnTo>
                <a:lnTo>
                  <a:pt x="119125" y="154686"/>
                </a:lnTo>
                <a:lnTo>
                  <a:pt x="119252" y="155829"/>
                </a:lnTo>
                <a:lnTo>
                  <a:pt x="119252" y="156591"/>
                </a:lnTo>
                <a:lnTo>
                  <a:pt x="119252" y="157480"/>
                </a:lnTo>
                <a:lnTo>
                  <a:pt x="119125" y="158242"/>
                </a:lnTo>
                <a:lnTo>
                  <a:pt x="118745" y="158877"/>
                </a:lnTo>
                <a:lnTo>
                  <a:pt x="118490" y="159512"/>
                </a:lnTo>
                <a:lnTo>
                  <a:pt x="117728" y="160020"/>
                </a:lnTo>
                <a:lnTo>
                  <a:pt x="116459" y="160401"/>
                </a:lnTo>
                <a:lnTo>
                  <a:pt x="115188" y="160909"/>
                </a:lnTo>
                <a:lnTo>
                  <a:pt x="113411" y="161163"/>
                </a:lnTo>
                <a:lnTo>
                  <a:pt x="110998" y="161290"/>
                </a:lnTo>
                <a:lnTo>
                  <a:pt x="108585" y="161544"/>
                </a:lnTo>
                <a:lnTo>
                  <a:pt x="105283" y="161544"/>
                </a:lnTo>
                <a:lnTo>
                  <a:pt x="101219" y="161544"/>
                </a:lnTo>
                <a:lnTo>
                  <a:pt x="97662" y="161544"/>
                </a:lnTo>
                <a:lnTo>
                  <a:pt x="94869" y="161544"/>
                </a:lnTo>
                <a:lnTo>
                  <a:pt x="92837" y="161290"/>
                </a:lnTo>
                <a:lnTo>
                  <a:pt x="85344" y="158623"/>
                </a:lnTo>
                <a:lnTo>
                  <a:pt x="84836" y="157988"/>
                </a:lnTo>
                <a:lnTo>
                  <a:pt x="84454" y="157099"/>
                </a:lnTo>
                <a:lnTo>
                  <a:pt x="84074" y="156083"/>
                </a:lnTo>
                <a:lnTo>
                  <a:pt x="69723" y="120142"/>
                </a:lnTo>
                <a:lnTo>
                  <a:pt x="59054" y="101473"/>
                </a:lnTo>
                <a:lnTo>
                  <a:pt x="57023" y="99314"/>
                </a:lnTo>
                <a:lnTo>
                  <a:pt x="54737" y="97790"/>
                </a:lnTo>
                <a:lnTo>
                  <a:pt x="52070" y="96647"/>
                </a:lnTo>
                <a:lnTo>
                  <a:pt x="49402" y="95631"/>
                </a:lnTo>
                <a:lnTo>
                  <a:pt x="46354" y="95123"/>
                </a:lnTo>
                <a:lnTo>
                  <a:pt x="42925" y="95123"/>
                </a:lnTo>
                <a:lnTo>
                  <a:pt x="32638" y="95123"/>
                </a:lnTo>
                <a:lnTo>
                  <a:pt x="32638" y="156337"/>
                </a:lnTo>
                <a:lnTo>
                  <a:pt x="32638" y="157226"/>
                </a:lnTo>
                <a:lnTo>
                  <a:pt x="32385" y="157988"/>
                </a:lnTo>
                <a:lnTo>
                  <a:pt x="31876" y="158623"/>
                </a:lnTo>
                <a:lnTo>
                  <a:pt x="31369" y="159258"/>
                </a:lnTo>
                <a:lnTo>
                  <a:pt x="30479" y="159766"/>
                </a:lnTo>
                <a:lnTo>
                  <a:pt x="29210" y="160147"/>
                </a:lnTo>
                <a:lnTo>
                  <a:pt x="27939" y="160655"/>
                </a:lnTo>
                <a:lnTo>
                  <a:pt x="26288" y="160909"/>
                </a:lnTo>
                <a:lnTo>
                  <a:pt x="24257" y="161163"/>
                </a:lnTo>
                <a:lnTo>
                  <a:pt x="22225" y="161417"/>
                </a:lnTo>
                <a:lnTo>
                  <a:pt x="19558" y="161544"/>
                </a:lnTo>
                <a:lnTo>
                  <a:pt x="16256" y="161544"/>
                </a:lnTo>
                <a:lnTo>
                  <a:pt x="13081" y="161544"/>
                </a:lnTo>
                <a:lnTo>
                  <a:pt x="10540" y="161417"/>
                </a:lnTo>
                <a:lnTo>
                  <a:pt x="8382" y="161163"/>
                </a:lnTo>
                <a:lnTo>
                  <a:pt x="6223" y="160909"/>
                </a:lnTo>
                <a:lnTo>
                  <a:pt x="4572" y="160655"/>
                </a:lnTo>
                <a:lnTo>
                  <a:pt x="3301" y="160147"/>
                </a:lnTo>
                <a:lnTo>
                  <a:pt x="2159" y="159766"/>
                </a:lnTo>
                <a:lnTo>
                  <a:pt x="1270" y="159258"/>
                </a:lnTo>
                <a:lnTo>
                  <a:pt x="762" y="158623"/>
                </a:lnTo>
                <a:lnTo>
                  <a:pt x="253" y="157988"/>
                </a:lnTo>
                <a:lnTo>
                  <a:pt x="0" y="157226"/>
                </a:lnTo>
                <a:lnTo>
                  <a:pt x="0" y="156337"/>
                </a:lnTo>
                <a:lnTo>
                  <a:pt x="0" y="10287"/>
                </a:lnTo>
                <a:lnTo>
                  <a:pt x="0" y="6731"/>
                </a:lnTo>
                <a:lnTo>
                  <a:pt x="888" y="4064"/>
                </a:lnTo>
                <a:lnTo>
                  <a:pt x="2794" y="2413"/>
                </a:lnTo>
                <a:lnTo>
                  <a:pt x="4699" y="889"/>
                </a:lnTo>
                <a:lnTo>
                  <a:pt x="6985" y="0"/>
                </a:lnTo>
                <a:lnTo>
                  <a:pt x="9651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304032" y="6174232"/>
            <a:ext cx="95885" cy="161290"/>
          </a:xfrm>
          <a:custGeom>
            <a:avLst/>
            <a:gdLst/>
            <a:ahLst/>
            <a:cxnLst/>
            <a:rect l="l" t="t" r="r" b="b"/>
            <a:pathLst>
              <a:path w="95885" h="161289">
                <a:moveTo>
                  <a:pt x="9651" y="0"/>
                </a:moveTo>
                <a:lnTo>
                  <a:pt x="89915" y="0"/>
                </a:lnTo>
                <a:lnTo>
                  <a:pt x="90677" y="0"/>
                </a:lnTo>
                <a:lnTo>
                  <a:pt x="91439" y="254"/>
                </a:lnTo>
                <a:lnTo>
                  <a:pt x="91947" y="635"/>
                </a:lnTo>
                <a:lnTo>
                  <a:pt x="92582" y="1016"/>
                </a:lnTo>
                <a:lnTo>
                  <a:pt x="93090" y="1778"/>
                </a:lnTo>
                <a:lnTo>
                  <a:pt x="93471" y="2794"/>
                </a:lnTo>
                <a:lnTo>
                  <a:pt x="93852" y="3810"/>
                </a:lnTo>
                <a:lnTo>
                  <a:pt x="94233" y="5207"/>
                </a:lnTo>
                <a:lnTo>
                  <a:pt x="94360" y="6858"/>
                </a:lnTo>
                <a:lnTo>
                  <a:pt x="94614" y="8382"/>
                </a:lnTo>
                <a:lnTo>
                  <a:pt x="94741" y="10414"/>
                </a:lnTo>
                <a:lnTo>
                  <a:pt x="94741" y="12954"/>
                </a:lnTo>
                <a:lnTo>
                  <a:pt x="94741" y="15240"/>
                </a:lnTo>
                <a:lnTo>
                  <a:pt x="94614" y="17272"/>
                </a:lnTo>
                <a:lnTo>
                  <a:pt x="94360" y="18796"/>
                </a:lnTo>
                <a:lnTo>
                  <a:pt x="94233" y="20447"/>
                </a:lnTo>
                <a:lnTo>
                  <a:pt x="93852" y="21717"/>
                </a:lnTo>
                <a:lnTo>
                  <a:pt x="93471" y="22733"/>
                </a:lnTo>
                <a:lnTo>
                  <a:pt x="93090" y="23749"/>
                </a:lnTo>
                <a:lnTo>
                  <a:pt x="92582" y="24511"/>
                </a:lnTo>
                <a:lnTo>
                  <a:pt x="91947" y="24892"/>
                </a:lnTo>
                <a:lnTo>
                  <a:pt x="91439" y="25400"/>
                </a:lnTo>
                <a:lnTo>
                  <a:pt x="90677" y="25654"/>
                </a:lnTo>
                <a:lnTo>
                  <a:pt x="89915" y="25654"/>
                </a:lnTo>
                <a:lnTo>
                  <a:pt x="32512" y="25654"/>
                </a:lnTo>
                <a:lnTo>
                  <a:pt x="32512" y="64897"/>
                </a:lnTo>
                <a:lnTo>
                  <a:pt x="81152" y="64897"/>
                </a:lnTo>
                <a:lnTo>
                  <a:pt x="81914" y="64897"/>
                </a:lnTo>
                <a:lnTo>
                  <a:pt x="82550" y="65151"/>
                </a:lnTo>
                <a:lnTo>
                  <a:pt x="83184" y="65532"/>
                </a:lnTo>
                <a:lnTo>
                  <a:pt x="83819" y="66040"/>
                </a:lnTo>
                <a:lnTo>
                  <a:pt x="84327" y="66675"/>
                </a:lnTo>
                <a:lnTo>
                  <a:pt x="84708" y="67691"/>
                </a:lnTo>
                <a:lnTo>
                  <a:pt x="85216" y="68580"/>
                </a:lnTo>
                <a:lnTo>
                  <a:pt x="85470" y="69977"/>
                </a:lnTo>
                <a:lnTo>
                  <a:pt x="85725" y="71501"/>
                </a:lnTo>
                <a:lnTo>
                  <a:pt x="85851" y="73152"/>
                </a:lnTo>
                <a:lnTo>
                  <a:pt x="85978" y="75184"/>
                </a:lnTo>
                <a:lnTo>
                  <a:pt x="85978" y="77470"/>
                </a:lnTo>
                <a:lnTo>
                  <a:pt x="85978" y="79883"/>
                </a:lnTo>
                <a:lnTo>
                  <a:pt x="84708" y="87249"/>
                </a:lnTo>
                <a:lnTo>
                  <a:pt x="84327" y="88138"/>
                </a:lnTo>
                <a:lnTo>
                  <a:pt x="83819" y="88773"/>
                </a:lnTo>
                <a:lnTo>
                  <a:pt x="83184" y="89281"/>
                </a:lnTo>
                <a:lnTo>
                  <a:pt x="82550" y="89662"/>
                </a:lnTo>
                <a:lnTo>
                  <a:pt x="81914" y="89916"/>
                </a:lnTo>
                <a:lnTo>
                  <a:pt x="81152" y="89916"/>
                </a:lnTo>
                <a:lnTo>
                  <a:pt x="32512" y="89916"/>
                </a:lnTo>
                <a:lnTo>
                  <a:pt x="32512" y="135255"/>
                </a:lnTo>
                <a:lnTo>
                  <a:pt x="90423" y="135255"/>
                </a:lnTo>
                <a:lnTo>
                  <a:pt x="91185" y="135255"/>
                </a:lnTo>
                <a:lnTo>
                  <a:pt x="94995" y="141986"/>
                </a:lnTo>
                <a:lnTo>
                  <a:pt x="95250" y="143637"/>
                </a:lnTo>
                <a:lnTo>
                  <a:pt x="95376" y="145669"/>
                </a:lnTo>
                <a:lnTo>
                  <a:pt x="95376" y="148082"/>
                </a:lnTo>
                <a:lnTo>
                  <a:pt x="95376" y="150495"/>
                </a:lnTo>
                <a:lnTo>
                  <a:pt x="95250" y="152400"/>
                </a:lnTo>
                <a:lnTo>
                  <a:pt x="94995" y="154051"/>
                </a:lnTo>
                <a:lnTo>
                  <a:pt x="94741" y="155702"/>
                </a:lnTo>
                <a:lnTo>
                  <a:pt x="91185" y="160782"/>
                </a:lnTo>
                <a:lnTo>
                  <a:pt x="90423" y="160782"/>
                </a:lnTo>
                <a:lnTo>
                  <a:pt x="9651" y="160782"/>
                </a:lnTo>
                <a:lnTo>
                  <a:pt x="6984" y="160782"/>
                </a:lnTo>
                <a:lnTo>
                  <a:pt x="4698" y="160020"/>
                </a:lnTo>
                <a:lnTo>
                  <a:pt x="2793" y="158369"/>
                </a:lnTo>
                <a:lnTo>
                  <a:pt x="888" y="156845"/>
                </a:lnTo>
                <a:lnTo>
                  <a:pt x="0" y="154178"/>
                </a:lnTo>
                <a:lnTo>
                  <a:pt x="0" y="150495"/>
                </a:lnTo>
                <a:lnTo>
                  <a:pt x="0" y="10287"/>
                </a:lnTo>
                <a:lnTo>
                  <a:pt x="0" y="6731"/>
                </a:lnTo>
                <a:lnTo>
                  <a:pt x="888" y="4064"/>
                </a:lnTo>
                <a:lnTo>
                  <a:pt x="2793" y="2413"/>
                </a:lnTo>
                <a:lnTo>
                  <a:pt x="4698" y="889"/>
                </a:lnTo>
                <a:lnTo>
                  <a:pt x="6984" y="0"/>
                </a:lnTo>
                <a:lnTo>
                  <a:pt x="9651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26948" y="6174232"/>
            <a:ext cx="95885" cy="161290"/>
          </a:xfrm>
          <a:custGeom>
            <a:avLst/>
            <a:gdLst/>
            <a:ahLst/>
            <a:cxnLst/>
            <a:rect l="l" t="t" r="r" b="b"/>
            <a:pathLst>
              <a:path w="95884" h="161289">
                <a:moveTo>
                  <a:pt x="9690" y="0"/>
                </a:moveTo>
                <a:lnTo>
                  <a:pt x="89979" y="0"/>
                </a:lnTo>
                <a:lnTo>
                  <a:pt x="90716" y="0"/>
                </a:lnTo>
                <a:lnTo>
                  <a:pt x="91389" y="254"/>
                </a:lnTo>
                <a:lnTo>
                  <a:pt x="91960" y="635"/>
                </a:lnTo>
                <a:lnTo>
                  <a:pt x="92544" y="1016"/>
                </a:lnTo>
                <a:lnTo>
                  <a:pt x="93040" y="1778"/>
                </a:lnTo>
                <a:lnTo>
                  <a:pt x="93459" y="2794"/>
                </a:lnTo>
                <a:lnTo>
                  <a:pt x="93865" y="3810"/>
                </a:lnTo>
                <a:lnTo>
                  <a:pt x="94183" y="5207"/>
                </a:lnTo>
                <a:lnTo>
                  <a:pt x="94386" y="6858"/>
                </a:lnTo>
                <a:lnTo>
                  <a:pt x="94589" y="8382"/>
                </a:lnTo>
                <a:lnTo>
                  <a:pt x="94691" y="10414"/>
                </a:lnTo>
                <a:lnTo>
                  <a:pt x="94691" y="12954"/>
                </a:lnTo>
                <a:lnTo>
                  <a:pt x="94691" y="15240"/>
                </a:lnTo>
                <a:lnTo>
                  <a:pt x="94589" y="17272"/>
                </a:lnTo>
                <a:lnTo>
                  <a:pt x="94386" y="18796"/>
                </a:lnTo>
                <a:lnTo>
                  <a:pt x="94183" y="20447"/>
                </a:lnTo>
                <a:lnTo>
                  <a:pt x="91960" y="24892"/>
                </a:lnTo>
                <a:lnTo>
                  <a:pt x="91389" y="25400"/>
                </a:lnTo>
                <a:lnTo>
                  <a:pt x="90716" y="25654"/>
                </a:lnTo>
                <a:lnTo>
                  <a:pt x="89979" y="25654"/>
                </a:lnTo>
                <a:lnTo>
                  <a:pt x="32562" y="25654"/>
                </a:lnTo>
                <a:lnTo>
                  <a:pt x="32562" y="64897"/>
                </a:lnTo>
                <a:lnTo>
                  <a:pt x="81153" y="64897"/>
                </a:lnTo>
                <a:lnTo>
                  <a:pt x="81902" y="64897"/>
                </a:lnTo>
                <a:lnTo>
                  <a:pt x="84759" y="67691"/>
                </a:lnTo>
                <a:lnTo>
                  <a:pt x="85166" y="68580"/>
                </a:lnTo>
                <a:lnTo>
                  <a:pt x="85483" y="69977"/>
                </a:lnTo>
                <a:lnTo>
                  <a:pt x="85686" y="71501"/>
                </a:lnTo>
                <a:lnTo>
                  <a:pt x="85890" y="73152"/>
                </a:lnTo>
                <a:lnTo>
                  <a:pt x="86004" y="75184"/>
                </a:lnTo>
                <a:lnTo>
                  <a:pt x="86004" y="77470"/>
                </a:lnTo>
                <a:lnTo>
                  <a:pt x="86004" y="79883"/>
                </a:lnTo>
                <a:lnTo>
                  <a:pt x="81902" y="89916"/>
                </a:lnTo>
                <a:lnTo>
                  <a:pt x="81153" y="89916"/>
                </a:lnTo>
                <a:lnTo>
                  <a:pt x="32562" y="89916"/>
                </a:lnTo>
                <a:lnTo>
                  <a:pt x="32562" y="135255"/>
                </a:lnTo>
                <a:lnTo>
                  <a:pt x="90474" y="135255"/>
                </a:lnTo>
                <a:lnTo>
                  <a:pt x="91211" y="135255"/>
                </a:lnTo>
                <a:lnTo>
                  <a:pt x="95313" y="145669"/>
                </a:lnTo>
                <a:lnTo>
                  <a:pt x="95313" y="148082"/>
                </a:lnTo>
                <a:lnTo>
                  <a:pt x="95313" y="150495"/>
                </a:lnTo>
                <a:lnTo>
                  <a:pt x="91211" y="160782"/>
                </a:lnTo>
                <a:lnTo>
                  <a:pt x="90474" y="160782"/>
                </a:lnTo>
                <a:lnTo>
                  <a:pt x="9690" y="160782"/>
                </a:lnTo>
                <a:lnTo>
                  <a:pt x="6959" y="160782"/>
                </a:lnTo>
                <a:lnTo>
                  <a:pt x="4660" y="160020"/>
                </a:lnTo>
                <a:lnTo>
                  <a:pt x="2793" y="158369"/>
                </a:lnTo>
                <a:lnTo>
                  <a:pt x="939" y="156845"/>
                </a:lnTo>
                <a:lnTo>
                  <a:pt x="0" y="154178"/>
                </a:lnTo>
                <a:lnTo>
                  <a:pt x="0" y="150495"/>
                </a:lnTo>
                <a:lnTo>
                  <a:pt x="0" y="10287"/>
                </a:lnTo>
                <a:lnTo>
                  <a:pt x="0" y="6731"/>
                </a:lnTo>
                <a:lnTo>
                  <a:pt x="939" y="4064"/>
                </a:lnTo>
                <a:lnTo>
                  <a:pt x="2793" y="2413"/>
                </a:lnTo>
                <a:lnTo>
                  <a:pt x="4660" y="889"/>
                </a:lnTo>
                <a:lnTo>
                  <a:pt x="6959" y="0"/>
                </a:lnTo>
                <a:lnTo>
                  <a:pt x="9690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054346" y="6173470"/>
            <a:ext cx="148590" cy="162560"/>
          </a:xfrm>
          <a:custGeom>
            <a:avLst/>
            <a:gdLst/>
            <a:ahLst/>
            <a:cxnLst/>
            <a:rect l="l" t="t" r="r" b="b"/>
            <a:pathLst>
              <a:path w="148589" h="162560">
                <a:moveTo>
                  <a:pt x="72770" y="0"/>
                </a:moveTo>
                <a:lnTo>
                  <a:pt x="77596" y="0"/>
                </a:lnTo>
                <a:lnTo>
                  <a:pt x="81533" y="126"/>
                </a:lnTo>
                <a:lnTo>
                  <a:pt x="84454" y="253"/>
                </a:lnTo>
                <a:lnTo>
                  <a:pt x="87375" y="380"/>
                </a:lnTo>
                <a:lnTo>
                  <a:pt x="89662" y="634"/>
                </a:lnTo>
                <a:lnTo>
                  <a:pt x="91186" y="1142"/>
                </a:lnTo>
                <a:lnTo>
                  <a:pt x="92837" y="1523"/>
                </a:lnTo>
                <a:lnTo>
                  <a:pt x="96519" y="6857"/>
                </a:lnTo>
                <a:lnTo>
                  <a:pt x="146176" y="149351"/>
                </a:lnTo>
                <a:lnTo>
                  <a:pt x="147192" y="152399"/>
                </a:lnTo>
                <a:lnTo>
                  <a:pt x="147827" y="154812"/>
                </a:lnTo>
                <a:lnTo>
                  <a:pt x="148081" y="156463"/>
                </a:lnTo>
                <a:lnTo>
                  <a:pt x="148336" y="158241"/>
                </a:lnTo>
                <a:lnTo>
                  <a:pt x="147954" y="159511"/>
                </a:lnTo>
                <a:lnTo>
                  <a:pt x="147065" y="160400"/>
                </a:lnTo>
                <a:lnTo>
                  <a:pt x="146176" y="161289"/>
                </a:lnTo>
                <a:lnTo>
                  <a:pt x="144525" y="161797"/>
                </a:lnTo>
                <a:lnTo>
                  <a:pt x="142239" y="162051"/>
                </a:lnTo>
                <a:lnTo>
                  <a:pt x="139953" y="162178"/>
                </a:lnTo>
                <a:lnTo>
                  <a:pt x="136778" y="162305"/>
                </a:lnTo>
                <a:lnTo>
                  <a:pt x="132714" y="162305"/>
                </a:lnTo>
                <a:lnTo>
                  <a:pt x="128396" y="162305"/>
                </a:lnTo>
                <a:lnTo>
                  <a:pt x="125094" y="162305"/>
                </a:lnTo>
                <a:lnTo>
                  <a:pt x="122808" y="162178"/>
                </a:lnTo>
                <a:lnTo>
                  <a:pt x="120395" y="162051"/>
                </a:lnTo>
                <a:lnTo>
                  <a:pt x="118617" y="161797"/>
                </a:lnTo>
                <a:lnTo>
                  <a:pt x="117348" y="161416"/>
                </a:lnTo>
                <a:lnTo>
                  <a:pt x="116077" y="161035"/>
                </a:lnTo>
                <a:lnTo>
                  <a:pt x="113537" y="157225"/>
                </a:lnTo>
                <a:lnTo>
                  <a:pt x="102742" y="124967"/>
                </a:lnTo>
                <a:lnTo>
                  <a:pt x="42290" y="124967"/>
                </a:lnTo>
                <a:lnTo>
                  <a:pt x="32130" y="156336"/>
                </a:lnTo>
                <a:lnTo>
                  <a:pt x="31750" y="157479"/>
                </a:lnTo>
                <a:lnTo>
                  <a:pt x="28193" y="161162"/>
                </a:lnTo>
                <a:lnTo>
                  <a:pt x="27050" y="161670"/>
                </a:lnTo>
                <a:lnTo>
                  <a:pt x="25273" y="161924"/>
                </a:lnTo>
                <a:lnTo>
                  <a:pt x="23113" y="162051"/>
                </a:lnTo>
                <a:lnTo>
                  <a:pt x="20954" y="162305"/>
                </a:lnTo>
                <a:lnTo>
                  <a:pt x="18033" y="162305"/>
                </a:lnTo>
                <a:lnTo>
                  <a:pt x="14477" y="162305"/>
                </a:lnTo>
                <a:lnTo>
                  <a:pt x="10667" y="162305"/>
                </a:lnTo>
                <a:lnTo>
                  <a:pt x="7746" y="162178"/>
                </a:lnTo>
                <a:lnTo>
                  <a:pt x="5587" y="161924"/>
                </a:lnTo>
                <a:lnTo>
                  <a:pt x="3428" y="161670"/>
                </a:lnTo>
                <a:lnTo>
                  <a:pt x="1904" y="161162"/>
                </a:lnTo>
                <a:lnTo>
                  <a:pt x="1015" y="160146"/>
                </a:lnTo>
                <a:lnTo>
                  <a:pt x="253" y="159257"/>
                </a:lnTo>
                <a:lnTo>
                  <a:pt x="0" y="157860"/>
                </a:lnTo>
                <a:lnTo>
                  <a:pt x="126" y="156082"/>
                </a:lnTo>
                <a:lnTo>
                  <a:pt x="380" y="154431"/>
                </a:lnTo>
                <a:lnTo>
                  <a:pt x="1015" y="152018"/>
                </a:lnTo>
                <a:lnTo>
                  <a:pt x="2031" y="149224"/>
                </a:lnTo>
                <a:lnTo>
                  <a:pt x="51688" y="6476"/>
                </a:lnTo>
                <a:lnTo>
                  <a:pt x="56514" y="1142"/>
                </a:lnTo>
                <a:lnTo>
                  <a:pt x="58038" y="634"/>
                </a:lnTo>
                <a:lnTo>
                  <a:pt x="59943" y="380"/>
                </a:lnTo>
                <a:lnTo>
                  <a:pt x="62611" y="253"/>
                </a:lnTo>
                <a:lnTo>
                  <a:pt x="65150" y="126"/>
                </a:lnTo>
                <a:lnTo>
                  <a:pt x="68579" y="0"/>
                </a:lnTo>
                <a:lnTo>
                  <a:pt x="72770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746497" y="6173470"/>
            <a:ext cx="148590" cy="162560"/>
          </a:xfrm>
          <a:custGeom>
            <a:avLst/>
            <a:gdLst/>
            <a:ahLst/>
            <a:cxnLst/>
            <a:rect l="l" t="t" r="r" b="b"/>
            <a:pathLst>
              <a:path w="148589" h="162560">
                <a:moveTo>
                  <a:pt x="72771" y="0"/>
                </a:moveTo>
                <a:lnTo>
                  <a:pt x="77597" y="0"/>
                </a:lnTo>
                <a:lnTo>
                  <a:pt x="81534" y="126"/>
                </a:lnTo>
                <a:lnTo>
                  <a:pt x="84454" y="253"/>
                </a:lnTo>
                <a:lnTo>
                  <a:pt x="87375" y="380"/>
                </a:lnTo>
                <a:lnTo>
                  <a:pt x="89662" y="634"/>
                </a:lnTo>
                <a:lnTo>
                  <a:pt x="91186" y="1142"/>
                </a:lnTo>
                <a:lnTo>
                  <a:pt x="92837" y="1523"/>
                </a:lnTo>
                <a:lnTo>
                  <a:pt x="96519" y="6857"/>
                </a:lnTo>
                <a:lnTo>
                  <a:pt x="146176" y="149351"/>
                </a:lnTo>
                <a:lnTo>
                  <a:pt x="147192" y="152399"/>
                </a:lnTo>
                <a:lnTo>
                  <a:pt x="147827" y="154812"/>
                </a:lnTo>
                <a:lnTo>
                  <a:pt x="148081" y="156463"/>
                </a:lnTo>
                <a:lnTo>
                  <a:pt x="148336" y="158241"/>
                </a:lnTo>
                <a:lnTo>
                  <a:pt x="147954" y="159511"/>
                </a:lnTo>
                <a:lnTo>
                  <a:pt x="147065" y="160400"/>
                </a:lnTo>
                <a:lnTo>
                  <a:pt x="146176" y="161289"/>
                </a:lnTo>
                <a:lnTo>
                  <a:pt x="144525" y="161797"/>
                </a:lnTo>
                <a:lnTo>
                  <a:pt x="142239" y="162051"/>
                </a:lnTo>
                <a:lnTo>
                  <a:pt x="139953" y="162178"/>
                </a:lnTo>
                <a:lnTo>
                  <a:pt x="136778" y="162305"/>
                </a:lnTo>
                <a:lnTo>
                  <a:pt x="132714" y="162305"/>
                </a:lnTo>
                <a:lnTo>
                  <a:pt x="128397" y="162305"/>
                </a:lnTo>
                <a:lnTo>
                  <a:pt x="125094" y="162305"/>
                </a:lnTo>
                <a:lnTo>
                  <a:pt x="122809" y="162178"/>
                </a:lnTo>
                <a:lnTo>
                  <a:pt x="120396" y="162051"/>
                </a:lnTo>
                <a:lnTo>
                  <a:pt x="118617" y="161797"/>
                </a:lnTo>
                <a:lnTo>
                  <a:pt x="117348" y="161416"/>
                </a:lnTo>
                <a:lnTo>
                  <a:pt x="116077" y="161035"/>
                </a:lnTo>
                <a:lnTo>
                  <a:pt x="113537" y="157225"/>
                </a:lnTo>
                <a:lnTo>
                  <a:pt x="102742" y="124967"/>
                </a:lnTo>
                <a:lnTo>
                  <a:pt x="42290" y="124967"/>
                </a:lnTo>
                <a:lnTo>
                  <a:pt x="32130" y="156336"/>
                </a:lnTo>
                <a:lnTo>
                  <a:pt x="31750" y="157479"/>
                </a:lnTo>
                <a:lnTo>
                  <a:pt x="28193" y="161162"/>
                </a:lnTo>
                <a:lnTo>
                  <a:pt x="27050" y="161670"/>
                </a:lnTo>
                <a:lnTo>
                  <a:pt x="25273" y="161924"/>
                </a:lnTo>
                <a:lnTo>
                  <a:pt x="23113" y="162051"/>
                </a:lnTo>
                <a:lnTo>
                  <a:pt x="20954" y="162305"/>
                </a:lnTo>
                <a:lnTo>
                  <a:pt x="18034" y="162305"/>
                </a:lnTo>
                <a:lnTo>
                  <a:pt x="14477" y="162305"/>
                </a:lnTo>
                <a:lnTo>
                  <a:pt x="10667" y="162305"/>
                </a:lnTo>
                <a:lnTo>
                  <a:pt x="7747" y="162178"/>
                </a:lnTo>
                <a:lnTo>
                  <a:pt x="5587" y="161924"/>
                </a:lnTo>
                <a:lnTo>
                  <a:pt x="3428" y="161670"/>
                </a:lnTo>
                <a:lnTo>
                  <a:pt x="1904" y="161162"/>
                </a:lnTo>
                <a:lnTo>
                  <a:pt x="1015" y="160146"/>
                </a:lnTo>
                <a:lnTo>
                  <a:pt x="253" y="159257"/>
                </a:lnTo>
                <a:lnTo>
                  <a:pt x="0" y="157860"/>
                </a:lnTo>
                <a:lnTo>
                  <a:pt x="126" y="156082"/>
                </a:lnTo>
                <a:lnTo>
                  <a:pt x="380" y="154431"/>
                </a:lnTo>
                <a:lnTo>
                  <a:pt x="1015" y="152018"/>
                </a:lnTo>
                <a:lnTo>
                  <a:pt x="2031" y="149224"/>
                </a:lnTo>
                <a:lnTo>
                  <a:pt x="51688" y="6476"/>
                </a:lnTo>
                <a:lnTo>
                  <a:pt x="56514" y="1142"/>
                </a:lnTo>
                <a:lnTo>
                  <a:pt x="58038" y="634"/>
                </a:lnTo>
                <a:lnTo>
                  <a:pt x="59943" y="380"/>
                </a:lnTo>
                <a:lnTo>
                  <a:pt x="62611" y="253"/>
                </a:lnTo>
                <a:lnTo>
                  <a:pt x="65150" y="126"/>
                </a:lnTo>
                <a:lnTo>
                  <a:pt x="68579" y="0"/>
                </a:lnTo>
                <a:lnTo>
                  <a:pt x="72771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588764" y="6173470"/>
            <a:ext cx="33020" cy="162560"/>
          </a:xfrm>
          <a:custGeom>
            <a:avLst/>
            <a:gdLst/>
            <a:ahLst/>
            <a:cxnLst/>
            <a:rect l="l" t="t" r="r" b="b"/>
            <a:pathLst>
              <a:path w="33020" h="162560">
                <a:moveTo>
                  <a:pt x="16383" y="0"/>
                </a:moveTo>
                <a:lnTo>
                  <a:pt x="19685" y="0"/>
                </a:lnTo>
                <a:lnTo>
                  <a:pt x="22225" y="126"/>
                </a:lnTo>
                <a:lnTo>
                  <a:pt x="24384" y="380"/>
                </a:lnTo>
                <a:lnTo>
                  <a:pt x="26415" y="634"/>
                </a:lnTo>
                <a:lnTo>
                  <a:pt x="28066" y="1015"/>
                </a:lnTo>
                <a:lnTo>
                  <a:pt x="29337" y="1396"/>
                </a:lnTo>
                <a:lnTo>
                  <a:pt x="30607" y="1777"/>
                </a:lnTo>
                <a:lnTo>
                  <a:pt x="31496" y="2412"/>
                </a:lnTo>
                <a:lnTo>
                  <a:pt x="32003" y="3047"/>
                </a:lnTo>
                <a:lnTo>
                  <a:pt x="32512" y="3682"/>
                </a:lnTo>
                <a:lnTo>
                  <a:pt x="32765" y="4444"/>
                </a:lnTo>
                <a:lnTo>
                  <a:pt x="32765" y="5206"/>
                </a:lnTo>
                <a:lnTo>
                  <a:pt x="32765" y="157098"/>
                </a:lnTo>
                <a:lnTo>
                  <a:pt x="32765" y="157987"/>
                </a:lnTo>
                <a:lnTo>
                  <a:pt x="32512" y="158749"/>
                </a:lnTo>
                <a:lnTo>
                  <a:pt x="32003" y="159384"/>
                </a:lnTo>
                <a:lnTo>
                  <a:pt x="31496" y="160019"/>
                </a:lnTo>
                <a:lnTo>
                  <a:pt x="30607" y="160527"/>
                </a:lnTo>
                <a:lnTo>
                  <a:pt x="29337" y="160908"/>
                </a:lnTo>
                <a:lnTo>
                  <a:pt x="28066" y="161416"/>
                </a:lnTo>
                <a:lnTo>
                  <a:pt x="26415" y="161670"/>
                </a:lnTo>
                <a:lnTo>
                  <a:pt x="24384" y="161924"/>
                </a:lnTo>
                <a:lnTo>
                  <a:pt x="22225" y="162178"/>
                </a:lnTo>
                <a:lnTo>
                  <a:pt x="19685" y="162305"/>
                </a:lnTo>
                <a:lnTo>
                  <a:pt x="16383" y="162305"/>
                </a:lnTo>
                <a:lnTo>
                  <a:pt x="13208" y="162305"/>
                </a:lnTo>
                <a:lnTo>
                  <a:pt x="10668" y="162178"/>
                </a:lnTo>
                <a:lnTo>
                  <a:pt x="8509" y="161924"/>
                </a:lnTo>
                <a:lnTo>
                  <a:pt x="6350" y="161670"/>
                </a:lnTo>
                <a:lnTo>
                  <a:pt x="4699" y="161416"/>
                </a:lnTo>
                <a:lnTo>
                  <a:pt x="3428" y="160908"/>
                </a:lnTo>
                <a:lnTo>
                  <a:pt x="2286" y="160527"/>
                </a:lnTo>
                <a:lnTo>
                  <a:pt x="1397" y="160019"/>
                </a:lnTo>
                <a:lnTo>
                  <a:pt x="762" y="159384"/>
                </a:lnTo>
                <a:lnTo>
                  <a:pt x="253" y="158749"/>
                </a:lnTo>
                <a:lnTo>
                  <a:pt x="0" y="157987"/>
                </a:lnTo>
                <a:lnTo>
                  <a:pt x="0" y="157098"/>
                </a:lnTo>
                <a:lnTo>
                  <a:pt x="0" y="5206"/>
                </a:lnTo>
                <a:lnTo>
                  <a:pt x="0" y="4444"/>
                </a:lnTo>
                <a:lnTo>
                  <a:pt x="253" y="3682"/>
                </a:lnTo>
                <a:lnTo>
                  <a:pt x="762" y="3047"/>
                </a:lnTo>
                <a:lnTo>
                  <a:pt x="1397" y="2412"/>
                </a:lnTo>
                <a:lnTo>
                  <a:pt x="2286" y="1777"/>
                </a:lnTo>
                <a:lnTo>
                  <a:pt x="3556" y="1396"/>
                </a:lnTo>
                <a:lnTo>
                  <a:pt x="4825" y="1015"/>
                </a:lnTo>
                <a:lnTo>
                  <a:pt x="6476" y="634"/>
                </a:lnTo>
                <a:lnTo>
                  <a:pt x="8636" y="380"/>
                </a:lnTo>
                <a:lnTo>
                  <a:pt x="10668" y="126"/>
                </a:lnTo>
                <a:lnTo>
                  <a:pt x="13208" y="0"/>
                </a:lnTo>
                <a:lnTo>
                  <a:pt x="16383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66927" y="6173470"/>
            <a:ext cx="125730" cy="162560"/>
          </a:xfrm>
          <a:custGeom>
            <a:avLst/>
            <a:gdLst/>
            <a:ahLst/>
            <a:cxnLst/>
            <a:rect l="l" t="t" r="r" b="b"/>
            <a:pathLst>
              <a:path w="125729" h="162560">
                <a:moveTo>
                  <a:pt x="16408" y="0"/>
                </a:moveTo>
                <a:lnTo>
                  <a:pt x="19634" y="0"/>
                </a:lnTo>
                <a:lnTo>
                  <a:pt x="22288" y="126"/>
                </a:lnTo>
                <a:lnTo>
                  <a:pt x="24358" y="380"/>
                </a:lnTo>
                <a:lnTo>
                  <a:pt x="26428" y="634"/>
                </a:lnTo>
                <a:lnTo>
                  <a:pt x="28092" y="1015"/>
                </a:lnTo>
                <a:lnTo>
                  <a:pt x="29324" y="1396"/>
                </a:lnTo>
                <a:lnTo>
                  <a:pt x="30568" y="1777"/>
                </a:lnTo>
                <a:lnTo>
                  <a:pt x="31445" y="2412"/>
                </a:lnTo>
                <a:lnTo>
                  <a:pt x="31940" y="3047"/>
                </a:lnTo>
                <a:lnTo>
                  <a:pt x="32435" y="3682"/>
                </a:lnTo>
                <a:lnTo>
                  <a:pt x="32689" y="4444"/>
                </a:lnTo>
                <a:lnTo>
                  <a:pt x="32689" y="5206"/>
                </a:lnTo>
                <a:lnTo>
                  <a:pt x="32689" y="64261"/>
                </a:lnTo>
                <a:lnTo>
                  <a:pt x="92837" y="64261"/>
                </a:lnTo>
                <a:lnTo>
                  <a:pt x="92837" y="5206"/>
                </a:lnTo>
                <a:lnTo>
                  <a:pt x="92837" y="4444"/>
                </a:lnTo>
                <a:lnTo>
                  <a:pt x="96253" y="1396"/>
                </a:lnTo>
                <a:lnTo>
                  <a:pt x="97447" y="1015"/>
                </a:lnTo>
                <a:lnTo>
                  <a:pt x="99110" y="634"/>
                </a:lnTo>
                <a:lnTo>
                  <a:pt x="101218" y="380"/>
                </a:lnTo>
                <a:lnTo>
                  <a:pt x="103339" y="126"/>
                </a:lnTo>
                <a:lnTo>
                  <a:pt x="106006" y="0"/>
                </a:lnTo>
                <a:lnTo>
                  <a:pt x="109232" y="0"/>
                </a:lnTo>
                <a:lnTo>
                  <a:pt x="112382" y="0"/>
                </a:lnTo>
                <a:lnTo>
                  <a:pt x="122034" y="1396"/>
                </a:lnTo>
                <a:lnTo>
                  <a:pt x="123278" y="1777"/>
                </a:lnTo>
                <a:lnTo>
                  <a:pt x="124167" y="2412"/>
                </a:lnTo>
                <a:lnTo>
                  <a:pt x="124714" y="3047"/>
                </a:lnTo>
                <a:lnTo>
                  <a:pt x="125247" y="3682"/>
                </a:lnTo>
                <a:lnTo>
                  <a:pt x="125514" y="4444"/>
                </a:lnTo>
                <a:lnTo>
                  <a:pt x="125514" y="5206"/>
                </a:lnTo>
                <a:lnTo>
                  <a:pt x="125514" y="157098"/>
                </a:lnTo>
                <a:lnTo>
                  <a:pt x="125514" y="157987"/>
                </a:lnTo>
                <a:lnTo>
                  <a:pt x="125247" y="158749"/>
                </a:lnTo>
                <a:lnTo>
                  <a:pt x="124714" y="159384"/>
                </a:lnTo>
                <a:lnTo>
                  <a:pt x="124167" y="160019"/>
                </a:lnTo>
                <a:lnTo>
                  <a:pt x="123278" y="160527"/>
                </a:lnTo>
                <a:lnTo>
                  <a:pt x="122034" y="160908"/>
                </a:lnTo>
                <a:lnTo>
                  <a:pt x="120789" y="161416"/>
                </a:lnTo>
                <a:lnTo>
                  <a:pt x="119138" y="161670"/>
                </a:lnTo>
                <a:lnTo>
                  <a:pt x="117068" y="161924"/>
                </a:lnTo>
                <a:lnTo>
                  <a:pt x="114998" y="162178"/>
                </a:lnTo>
                <a:lnTo>
                  <a:pt x="112382" y="162305"/>
                </a:lnTo>
                <a:lnTo>
                  <a:pt x="109232" y="162305"/>
                </a:lnTo>
                <a:lnTo>
                  <a:pt x="106006" y="162305"/>
                </a:lnTo>
                <a:lnTo>
                  <a:pt x="96253" y="160908"/>
                </a:lnTo>
                <a:lnTo>
                  <a:pt x="95046" y="160527"/>
                </a:lnTo>
                <a:lnTo>
                  <a:pt x="94183" y="160019"/>
                </a:lnTo>
                <a:lnTo>
                  <a:pt x="93637" y="159384"/>
                </a:lnTo>
                <a:lnTo>
                  <a:pt x="93103" y="158749"/>
                </a:lnTo>
                <a:lnTo>
                  <a:pt x="92837" y="157987"/>
                </a:lnTo>
                <a:lnTo>
                  <a:pt x="92837" y="157098"/>
                </a:lnTo>
                <a:lnTo>
                  <a:pt x="92837" y="92074"/>
                </a:lnTo>
                <a:lnTo>
                  <a:pt x="32689" y="92074"/>
                </a:lnTo>
                <a:lnTo>
                  <a:pt x="32689" y="157098"/>
                </a:lnTo>
                <a:lnTo>
                  <a:pt x="32689" y="157987"/>
                </a:lnTo>
                <a:lnTo>
                  <a:pt x="29324" y="160908"/>
                </a:lnTo>
                <a:lnTo>
                  <a:pt x="28092" y="161416"/>
                </a:lnTo>
                <a:lnTo>
                  <a:pt x="26428" y="161670"/>
                </a:lnTo>
                <a:lnTo>
                  <a:pt x="24358" y="161924"/>
                </a:lnTo>
                <a:lnTo>
                  <a:pt x="22288" y="162178"/>
                </a:lnTo>
                <a:lnTo>
                  <a:pt x="19634" y="162305"/>
                </a:lnTo>
                <a:lnTo>
                  <a:pt x="16408" y="162305"/>
                </a:lnTo>
                <a:lnTo>
                  <a:pt x="13258" y="162305"/>
                </a:lnTo>
                <a:lnTo>
                  <a:pt x="3479" y="160908"/>
                </a:lnTo>
                <a:lnTo>
                  <a:pt x="2235" y="160527"/>
                </a:lnTo>
                <a:lnTo>
                  <a:pt x="1346" y="160019"/>
                </a:lnTo>
                <a:lnTo>
                  <a:pt x="812" y="159384"/>
                </a:lnTo>
                <a:lnTo>
                  <a:pt x="266" y="158749"/>
                </a:lnTo>
                <a:lnTo>
                  <a:pt x="0" y="157987"/>
                </a:lnTo>
                <a:lnTo>
                  <a:pt x="0" y="157098"/>
                </a:lnTo>
                <a:lnTo>
                  <a:pt x="0" y="5206"/>
                </a:lnTo>
                <a:lnTo>
                  <a:pt x="0" y="4444"/>
                </a:lnTo>
                <a:lnTo>
                  <a:pt x="266" y="3682"/>
                </a:lnTo>
                <a:lnTo>
                  <a:pt x="812" y="3047"/>
                </a:lnTo>
                <a:lnTo>
                  <a:pt x="1346" y="2412"/>
                </a:lnTo>
                <a:lnTo>
                  <a:pt x="2235" y="1777"/>
                </a:lnTo>
                <a:lnTo>
                  <a:pt x="3479" y="1396"/>
                </a:lnTo>
                <a:lnTo>
                  <a:pt x="4724" y="1015"/>
                </a:lnTo>
                <a:lnTo>
                  <a:pt x="6400" y="634"/>
                </a:lnTo>
                <a:lnTo>
                  <a:pt x="8509" y="380"/>
                </a:lnTo>
                <a:lnTo>
                  <a:pt x="10629" y="126"/>
                </a:lnTo>
                <a:lnTo>
                  <a:pt x="13258" y="0"/>
                </a:lnTo>
                <a:lnTo>
                  <a:pt x="16408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173983" y="6171438"/>
            <a:ext cx="105410" cy="167005"/>
          </a:xfrm>
          <a:custGeom>
            <a:avLst/>
            <a:gdLst/>
            <a:ahLst/>
            <a:cxnLst/>
            <a:rect l="l" t="t" r="r" b="b"/>
            <a:pathLst>
              <a:path w="105410" h="167004">
                <a:moveTo>
                  <a:pt x="56642" y="0"/>
                </a:moveTo>
                <a:lnTo>
                  <a:pt x="60452" y="0"/>
                </a:lnTo>
                <a:lnTo>
                  <a:pt x="64262" y="254"/>
                </a:lnTo>
                <a:lnTo>
                  <a:pt x="68072" y="888"/>
                </a:lnTo>
                <a:lnTo>
                  <a:pt x="71882" y="1397"/>
                </a:lnTo>
                <a:lnTo>
                  <a:pt x="87630" y="6604"/>
                </a:lnTo>
                <a:lnTo>
                  <a:pt x="90169" y="7747"/>
                </a:lnTo>
                <a:lnTo>
                  <a:pt x="91820" y="8762"/>
                </a:lnTo>
                <a:lnTo>
                  <a:pt x="92710" y="9651"/>
                </a:lnTo>
                <a:lnTo>
                  <a:pt x="93471" y="10541"/>
                </a:lnTo>
                <a:lnTo>
                  <a:pt x="94106" y="11175"/>
                </a:lnTo>
                <a:lnTo>
                  <a:pt x="94361" y="11811"/>
                </a:lnTo>
                <a:lnTo>
                  <a:pt x="94615" y="12318"/>
                </a:lnTo>
                <a:lnTo>
                  <a:pt x="94868" y="13081"/>
                </a:lnTo>
                <a:lnTo>
                  <a:pt x="95123" y="14097"/>
                </a:lnTo>
                <a:lnTo>
                  <a:pt x="95250" y="14986"/>
                </a:lnTo>
                <a:lnTo>
                  <a:pt x="95504" y="16256"/>
                </a:lnTo>
                <a:lnTo>
                  <a:pt x="95504" y="17653"/>
                </a:lnTo>
                <a:lnTo>
                  <a:pt x="95631" y="19176"/>
                </a:lnTo>
                <a:lnTo>
                  <a:pt x="95631" y="20955"/>
                </a:lnTo>
                <a:lnTo>
                  <a:pt x="95631" y="23113"/>
                </a:lnTo>
                <a:lnTo>
                  <a:pt x="95631" y="25526"/>
                </a:lnTo>
                <a:lnTo>
                  <a:pt x="95631" y="27559"/>
                </a:lnTo>
                <a:lnTo>
                  <a:pt x="95504" y="29210"/>
                </a:lnTo>
                <a:lnTo>
                  <a:pt x="92329" y="36322"/>
                </a:lnTo>
                <a:lnTo>
                  <a:pt x="91440" y="36322"/>
                </a:lnTo>
                <a:lnTo>
                  <a:pt x="90551" y="36322"/>
                </a:lnTo>
                <a:lnTo>
                  <a:pt x="89027" y="35813"/>
                </a:lnTo>
                <a:lnTo>
                  <a:pt x="87121" y="34670"/>
                </a:lnTo>
                <a:lnTo>
                  <a:pt x="85090" y="33528"/>
                </a:lnTo>
                <a:lnTo>
                  <a:pt x="82677" y="32257"/>
                </a:lnTo>
                <a:lnTo>
                  <a:pt x="79756" y="30861"/>
                </a:lnTo>
                <a:lnTo>
                  <a:pt x="76835" y="29463"/>
                </a:lnTo>
                <a:lnTo>
                  <a:pt x="73533" y="28193"/>
                </a:lnTo>
                <a:lnTo>
                  <a:pt x="69723" y="27050"/>
                </a:lnTo>
                <a:lnTo>
                  <a:pt x="65913" y="26035"/>
                </a:lnTo>
                <a:lnTo>
                  <a:pt x="61722" y="25400"/>
                </a:lnTo>
                <a:lnTo>
                  <a:pt x="57150" y="25400"/>
                </a:lnTo>
                <a:lnTo>
                  <a:pt x="53593" y="25400"/>
                </a:lnTo>
                <a:lnTo>
                  <a:pt x="50418" y="25907"/>
                </a:lnTo>
                <a:lnTo>
                  <a:pt x="47752" y="26797"/>
                </a:lnTo>
                <a:lnTo>
                  <a:pt x="45212" y="27559"/>
                </a:lnTo>
                <a:lnTo>
                  <a:pt x="42926" y="28829"/>
                </a:lnTo>
                <a:lnTo>
                  <a:pt x="41148" y="30353"/>
                </a:lnTo>
                <a:lnTo>
                  <a:pt x="39370" y="31876"/>
                </a:lnTo>
                <a:lnTo>
                  <a:pt x="38100" y="33655"/>
                </a:lnTo>
                <a:lnTo>
                  <a:pt x="37211" y="35813"/>
                </a:lnTo>
                <a:lnTo>
                  <a:pt x="36322" y="37973"/>
                </a:lnTo>
                <a:lnTo>
                  <a:pt x="35814" y="40259"/>
                </a:lnTo>
                <a:lnTo>
                  <a:pt x="35814" y="42672"/>
                </a:lnTo>
                <a:lnTo>
                  <a:pt x="35814" y="46228"/>
                </a:lnTo>
                <a:lnTo>
                  <a:pt x="57785" y="64643"/>
                </a:lnTo>
                <a:lnTo>
                  <a:pt x="61849" y="66420"/>
                </a:lnTo>
                <a:lnTo>
                  <a:pt x="66167" y="68325"/>
                </a:lnTo>
                <a:lnTo>
                  <a:pt x="70485" y="70357"/>
                </a:lnTo>
                <a:lnTo>
                  <a:pt x="74676" y="72262"/>
                </a:lnTo>
                <a:lnTo>
                  <a:pt x="78993" y="74549"/>
                </a:lnTo>
                <a:lnTo>
                  <a:pt x="83057" y="77088"/>
                </a:lnTo>
                <a:lnTo>
                  <a:pt x="87249" y="79629"/>
                </a:lnTo>
                <a:lnTo>
                  <a:pt x="90931" y="82676"/>
                </a:lnTo>
                <a:lnTo>
                  <a:pt x="94106" y="86106"/>
                </a:lnTo>
                <a:lnTo>
                  <a:pt x="97408" y="89662"/>
                </a:lnTo>
                <a:lnTo>
                  <a:pt x="99949" y="93853"/>
                </a:lnTo>
                <a:lnTo>
                  <a:pt x="101981" y="98551"/>
                </a:lnTo>
                <a:lnTo>
                  <a:pt x="104013" y="103378"/>
                </a:lnTo>
                <a:lnTo>
                  <a:pt x="105029" y="108966"/>
                </a:lnTo>
                <a:lnTo>
                  <a:pt x="105029" y="115443"/>
                </a:lnTo>
                <a:lnTo>
                  <a:pt x="105029" y="123825"/>
                </a:lnTo>
                <a:lnTo>
                  <a:pt x="103378" y="131318"/>
                </a:lnTo>
                <a:lnTo>
                  <a:pt x="100203" y="137668"/>
                </a:lnTo>
                <a:lnTo>
                  <a:pt x="97155" y="144018"/>
                </a:lnTo>
                <a:lnTo>
                  <a:pt x="68580" y="163194"/>
                </a:lnTo>
                <a:lnTo>
                  <a:pt x="61341" y="165354"/>
                </a:lnTo>
                <a:lnTo>
                  <a:pt x="53593" y="166497"/>
                </a:lnTo>
                <a:lnTo>
                  <a:pt x="45466" y="166497"/>
                </a:lnTo>
                <a:lnTo>
                  <a:pt x="39878" y="166497"/>
                </a:lnTo>
                <a:lnTo>
                  <a:pt x="34798" y="165988"/>
                </a:lnTo>
                <a:lnTo>
                  <a:pt x="29972" y="165100"/>
                </a:lnTo>
                <a:lnTo>
                  <a:pt x="25146" y="164211"/>
                </a:lnTo>
                <a:lnTo>
                  <a:pt x="20955" y="163068"/>
                </a:lnTo>
                <a:lnTo>
                  <a:pt x="17399" y="161798"/>
                </a:lnTo>
                <a:lnTo>
                  <a:pt x="13716" y="160528"/>
                </a:lnTo>
                <a:lnTo>
                  <a:pt x="2921" y="154050"/>
                </a:lnTo>
                <a:lnTo>
                  <a:pt x="1905" y="153035"/>
                </a:lnTo>
                <a:lnTo>
                  <a:pt x="1143" y="151384"/>
                </a:lnTo>
                <a:lnTo>
                  <a:pt x="635" y="149351"/>
                </a:lnTo>
                <a:lnTo>
                  <a:pt x="127" y="147319"/>
                </a:lnTo>
                <a:lnTo>
                  <a:pt x="0" y="144399"/>
                </a:lnTo>
                <a:lnTo>
                  <a:pt x="0" y="140588"/>
                </a:lnTo>
                <a:lnTo>
                  <a:pt x="0" y="138049"/>
                </a:lnTo>
                <a:lnTo>
                  <a:pt x="0" y="135889"/>
                </a:lnTo>
                <a:lnTo>
                  <a:pt x="254" y="134112"/>
                </a:lnTo>
                <a:lnTo>
                  <a:pt x="381" y="132461"/>
                </a:lnTo>
                <a:lnTo>
                  <a:pt x="3810" y="127000"/>
                </a:lnTo>
                <a:lnTo>
                  <a:pt x="4699" y="127000"/>
                </a:lnTo>
                <a:lnTo>
                  <a:pt x="5842" y="127000"/>
                </a:lnTo>
                <a:lnTo>
                  <a:pt x="7493" y="127635"/>
                </a:lnTo>
                <a:lnTo>
                  <a:pt x="9652" y="129031"/>
                </a:lnTo>
                <a:lnTo>
                  <a:pt x="11684" y="130429"/>
                </a:lnTo>
                <a:lnTo>
                  <a:pt x="14478" y="131953"/>
                </a:lnTo>
                <a:lnTo>
                  <a:pt x="17780" y="133604"/>
                </a:lnTo>
                <a:lnTo>
                  <a:pt x="21082" y="135255"/>
                </a:lnTo>
                <a:lnTo>
                  <a:pt x="25018" y="136779"/>
                </a:lnTo>
                <a:lnTo>
                  <a:pt x="29591" y="138049"/>
                </a:lnTo>
                <a:lnTo>
                  <a:pt x="34163" y="139445"/>
                </a:lnTo>
                <a:lnTo>
                  <a:pt x="39497" y="140081"/>
                </a:lnTo>
                <a:lnTo>
                  <a:pt x="45593" y="140081"/>
                </a:lnTo>
                <a:lnTo>
                  <a:pt x="49530" y="140081"/>
                </a:lnTo>
                <a:lnTo>
                  <a:pt x="53086" y="139700"/>
                </a:lnTo>
                <a:lnTo>
                  <a:pt x="56261" y="138684"/>
                </a:lnTo>
                <a:lnTo>
                  <a:pt x="59436" y="137794"/>
                </a:lnTo>
                <a:lnTo>
                  <a:pt x="62103" y="136398"/>
                </a:lnTo>
                <a:lnTo>
                  <a:pt x="64262" y="134619"/>
                </a:lnTo>
                <a:lnTo>
                  <a:pt x="66421" y="132969"/>
                </a:lnTo>
                <a:lnTo>
                  <a:pt x="68199" y="130810"/>
                </a:lnTo>
                <a:lnTo>
                  <a:pt x="69342" y="128143"/>
                </a:lnTo>
                <a:lnTo>
                  <a:pt x="70485" y="125603"/>
                </a:lnTo>
                <a:lnTo>
                  <a:pt x="70993" y="122809"/>
                </a:lnTo>
                <a:lnTo>
                  <a:pt x="70993" y="119634"/>
                </a:lnTo>
                <a:lnTo>
                  <a:pt x="70993" y="115950"/>
                </a:lnTo>
                <a:lnTo>
                  <a:pt x="60325" y="103250"/>
                </a:lnTo>
                <a:lnTo>
                  <a:pt x="57150" y="101218"/>
                </a:lnTo>
                <a:lnTo>
                  <a:pt x="53467" y="99313"/>
                </a:lnTo>
                <a:lnTo>
                  <a:pt x="49403" y="97536"/>
                </a:lnTo>
                <a:lnTo>
                  <a:pt x="45339" y="95757"/>
                </a:lnTo>
                <a:lnTo>
                  <a:pt x="41148" y="93853"/>
                </a:lnTo>
                <a:lnTo>
                  <a:pt x="36830" y="91948"/>
                </a:lnTo>
                <a:lnTo>
                  <a:pt x="32512" y="89916"/>
                </a:lnTo>
                <a:lnTo>
                  <a:pt x="28321" y="87630"/>
                </a:lnTo>
                <a:lnTo>
                  <a:pt x="24257" y="85089"/>
                </a:lnTo>
                <a:lnTo>
                  <a:pt x="20320" y="82676"/>
                </a:lnTo>
                <a:lnTo>
                  <a:pt x="16637" y="79629"/>
                </a:lnTo>
                <a:lnTo>
                  <a:pt x="13462" y="76073"/>
                </a:lnTo>
                <a:lnTo>
                  <a:pt x="10287" y="72517"/>
                </a:lnTo>
                <a:lnTo>
                  <a:pt x="7620" y="68453"/>
                </a:lnTo>
                <a:lnTo>
                  <a:pt x="5715" y="63626"/>
                </a:lnTo>
                <a:lnTo>
                  <a:pt x="3683" y="58800"/>
                </a:lnTo>
                <a:lnTo>
                  <a:pt x="2667" y="52959"/>
                </a:lnTo>
                <a:lnTo>
                  <a:pt x="2667" y="46355"/>
                </a:lnTo>
                <a:lnTo>
                  <a:pt x="2667" y="38607"/>
                </a:lnTo>
                <a:lnTo>
                  <a:pt x="4064" y="31876"/>
                </a:lnTo>
                <a:lnTo>
                  <a:pt x="6985" y="26035"/>
                </a:lnTo>
                <a:lnTo>
                  <a:pt x="9779" y="20193"/>
                </a:lnTo>
                <a:lnTo>
                  <a:pt x="49276" y="0"/>
                </a:lnTo>
                <a:lnTo>
                  <a:pt x="56642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588128" y="6129146"/>
            <a:ext cx="34925" cy="31750"/>
          </a:xfrm>
          <a:custGeom>
            <a:avLst/>
            <a:gdLst/>
            <a:ahLst/>
            <a:cxnLst/>
            <a:rect l="l" t="t" r="r" b="b"/>
            <a:pathLst>
              <a:path w="34925" h="31750">
                <a:moveTo>
                  <a:pt x="17399" y="0"/>
                </a:moveTo>
                <a:lnTo>
                  <a:pt x="24003" y="0"/>
                </a:lnTo>
                <a:lnTo>
                  <a:pt x="28575" y="1142"/>
                </a:lnTo>
                <a:lnTo>
                  <a:pt x="30861" y="3301"/>
                </a:lnTo>
                <a:lnTo>
                  <a:pt x="33274" y="5587"/>
                </a:lnTo>
                <a:lnTo>
                  <a:pt x="34417" y="9525"/>
                </a:lnTo>
                <a:lnTo>
                  <a:pt x="34417" y="15239"/>
                </a:lnTo>
                <a:lnTo>
                  <a:pt x="34417" y="21208"/>
                </a:lnTo>
                <a:lnTo>
                  <a:pt x="33274" y="25272"/>
                </a:lnTo>
                <a:lnTo>
                  <a:pt x="30734" y="27685"/>
                </a:lnTo>
                <a:lnTo>
                  <a:pt x="28321" y="29971"/>
                </a:lnTo>
                <a:lnTo>
                  <a:pt x="23749" y="31241"/>
                </a:lnTo>
                <a:lnTo>
                  <a:pt x="17145" y="31241"/>
                </a:lnTo>
                <a:lnTo>
                  <a:pt x="10541" y="31241"/>
                </a:lnTo>
                <a:lnTo>
                  <a:pt x="5969" y="30098"/>
                </a:lnTo>
                <a:lnTo>
                  <a:pt x="3556" y="27812"/>
                </a:lnTo>
                <a:lnTo>
                  <a:pt x="1270" y="25526"/>
                </a:lnTo>
                <a:lnTo>
                  <a:pt x="0" y="21589"/>
                </a:lnTo>
                <a:lnTo>
                  <a:pt x="0" y="15875"/>
                </a:lnTo>
                <a:lnTo>
                  <a:pt x="0" y="9905"/>
                </a:lnTo>
                <a:lnTo>
                  <a:pt x="1270" y="5841"/>
                </a:lnTo>
                <a:lnTo>
                  <a:pt x="3683" y="3428"/>
                </a:lnTo>
                <a:lnTo>
                  <a:pt x="6223" y="1142"/>
                </a:lnTo>
                <a:lnTo>
                  <a:pt x="10795" y="0"/>
                </a:lnTo>
                <a:lnTo>
                  <a:pt x="17399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41247" y="6433946"/>
            <a:ext cx="4727059" cy="25133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218944" y="6429375"/>
            <a:ext cx="941832" cy="25895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385565" y="6473697"/>
            <a:ext cx="697611" cy="17145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732788" y="6509766"/>
            <a:ext cx="45720" cy="68580"/>
          </a:xfrm>
          <a:custGeom>
            <a:avLst/>
            <a:gdLst/>
            <a:ahLst/>
            <a:cxnLst/>
            <a:rect l="l" t="t" r="r" b="b"/>
            <a:pathLst>
              <a:path w="45719" h="68579">
                <a:moveTo>
                  <a:pt x="22732" y="0"/>
                </a:moveTo>
                <a:lnTo>
                  <a:pt x="0" y="68325"/>
                </a:lnTo>
                <a:lnTo>
                  <a:pt x="45593" y="68325"/>
                </a:lnTo>
                <a:lnTo>
                  <a:pt x="22860" y="0"/>
                </a:lnTo>
                <a:lnTo>
                  <a:pt x="22732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036319" y="6509766"/>
            <a:ext cx="45720" cy="68580"/>
          </a:xfrm>
          <a:custGeom>
            <a:avLst/>
            <a:gdLst/>
            <a:ahLst/>
            <a:cxnLst/>
            <a:rect l="l" t="t" r="r" b="b"/>
            <a:pathLst>
              <a:path w="45719" h="68579">
                <a:moveTo>
                  <a:pt x="22733" y="0"/>
                </a:moveTo>
                <a:lnTo>
                  <a:pt x="0" y="68325"/>
                </a:lnTo>
                <a:lnTo>
                  <a:pt x="45605" y="68325"/>
                </a:lnTo>
                <a:lnTo>
                  <a:pt x="22860" y="0"/>
                </a:lnTo>
                <a:lnTo>
                  <a:pt x="22733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027427" y="6504685"/>
            <a:ext cx="67310" cy="109855"/>
          </a:xfrm>
          <a:custGeom>
            <a:avLst/>
            <a:gdLst/>
            <a:ahLst/>
            <a:cxnLst/>
            <a:rect l="l" t="t" r="r" b="b"/>
            <a:pathLst>
              <a:path w="67310" h="109854">
                <a:moveTo>
                  <a:pt x="0" y="0"/>
                </a:moveTo>
                <a:lnTo>
                  <a:pt x="0" y="109346"/>
                </a:lnTo>
                <a:lnTo>
                  <a:pt x="17018" y="109346"/>
                </a:lnTo>
                <a:lnTo>
                  <a:pt x="26035" y="109346"/>
                </a:lnTo>
                <a:lnTo>
                  <a:pt x="33528" y="108203"/>
                </a:lnTo>
                <a:lnTo>
                  <a:pt x="39751" y="105790"/>
                </a:lnTo>
                <a:lnTo>
                  <a:pt x="45847" y="103504"/>
                </a:lnTo>
                <a:lnTo>
                  <a:pt x="50927" y="100075"/>
                </a:lnTo>
                <a:lnTo>
                  <a:pt x="54991" y="95376"/>
                </a:lnTo>
                <a:lnTo>
                  <a:pt x="59182" y="90677"/>
                </a:lnTo>
                <a:lnTo>
                  <a:pt x="62230" y="84835"/>
                </a:lnTo>
                <a:lnTo>
                  <a:pt x="64262" y="77850"/>
                </a:lnTo>
                <a:lnTo>
                  <a:pt x="66294" y="70865"/>
                </a:lnTo>
                <a:lnTo>
                  <a:pt x="67310" y="62864"/>
                </a:lnTo>
                <a:lnTo>
                  <a:pt x="67310" y="53466"/>
                </a:lnTo>
                <a:lnTo>
                  <a:pt x="67310" y="45846"/>
                </a:lnTo>
                <a:lnTo>
                  <a:pt x="56007" y="15239"/>
                </a:lnTo>
                <a:lnTo>
                  <a:pt x="52070" y="10413"/>
                </a:lnTo>
                <a:lnTo>
                  <a:pt x="46990" y="6730"/>
                </a:lnTo>
                <a:lnTo>
                  <a:pt x="40894" y="4063"/>
                </a:lnTo>
                <a:lnTo>
                  <a:pt x="34671" y="1269"/>
                </a:lnTo>
                <a:lnTo>
                  <a:pt x="26543" y="0"/>
                </a:lnTo>
                <a:lnTo>
                  <a:pt x="16637" y="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884298" y="6504051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0" y="0"/>
                </a:moveTo>
                <a:lnTo>
                  <a:pt x="0" y="45593"/>
                </a:lnTo>
                <a:lnTo>
                  <a:pt x="16637" y="45593"/>
                </a:lnTo>
                <a:lnTo>
                  <a:pt x="21336" y="45593"/>
                </a:lnTo>
                <a:lnTo>
                  <a:pt x="25400" y="45085"/>
                </a:lnTo>
                <a:lnTo>
                  <a:pt x="28828" y="43942"/>
                </a:lnTo>
                <a:lnTo>
                  <a:pt x="32384" y="42799"/>
                </a:lnTo>
                <a:lnTo>
                  <a:pt x="42799" y="31876"/>
                </a:lnTo>
                <a:lnTo>
                  <a:pt x="43942" y="29082"/>
                </a:lnTo>
                <a:lnTo>
                  <a:pt x="44576" y="25907"/>
                </a:lnTo>
                <a:lnTo>
                  <a:pt x="44576" y="22479"/>
                </a:lnTo>
                <a:lnTo>
                  <a:pt x="44576" y="17144"/>
                </a:lnTo>
                <a:lnTo>
                  <a:pt x="29082" y="1397"/>
                </a:lnTo>
                <a:lnTo>
                  <a:pt x="27431" y="888"/>
                </a:lnTo>
                <a:lnTo>
                  <a:pt x="25526" y="635"/>
                </a:lnTo>
                <a:lnTo>
                  <a:pt x="23494" y="381"/>
                </a:lnTo>
                <a:lnTo>
                  <a:pt x="21336" y="126"/>
                </a:lnTo>
                <a:lnTo>
                  <a:pt x="18414" y="0"/>
                </a:lnTo>
                <a:lnTo>
                  <a:pt x="14731" y="0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376165" y="6503034"/>
            <a:ext cx="83820" cy="113030"/>
          </a:xfrm>
          <a:custGeom>
            <a:avLst/>
            <a:gdLst/>
            <a:ahLst/>
            <a:cxnLst/>
            <a:rect l="l" t="t" r="r" b="b"/>
            <a:pathLst>
              <a:path w="83820" h="113029">
                <a:moveTo>
                  <a:pt x="42291" y="0"/>
                </a:moveTo>
                <a:lnTo>
                  <a:pt x="34289" y="0"/>
                </a:lnTo>
                <a:lnTo>
                  <a:pt x="27559" y="1524"/>
                </a:lnTo>
                <a:lnTo>
                  <a:pt x="22225" y="4572"/>
                </a:lnTo>
                <a:lnTo>
                  <a:pt x="16763" y="7620"/>
                </a:lnTo>
                <a:lnTo>
                  <a:pt x="12446" y="11557"/>
                </a:lnTo>
                <a:lnTo>
                  <a:pt x="9144" y="16637"/>
                </a:lnTo>
                <a:lnTo>
                  <a:pt x="5842" y="21717"/>
                </a:lnTo>
                <a:lnTo>
                  <a:pt x="3429" y="27559"/>
                </a:lnTo>
                <a:lnTo>
                  <a:pt x="2159" y="34417"/>
                </a:lnTo>
                <a:lnTo>
                  <a:pt x="762" y="41148"/>
                </a:lnTo>
                <a:lnTo>
                  <a:pt x="0" y="48260"/>
                </a:lnTo>
                <a:lnTo>
                  <a:pt x="0" y="55753"/>
                </a:lnTo>
                <a:lnTo>
                  <a:pt x="0" y="64643"/>
                </a:lnTo>
                <a:lnTo>
                  <a:pt x="762" y="72517"/>
                </a:lnTo>
                <a:lnTo>
                  <a:pt x="2032" y="79502"/>
                </a:lnTo>
                <a:lnTo>
                  <a:pt x="3301" y="86487"/>
                </a:lnTo>
                <a:lnTo>
                  <a:pt x="5587" y="92456"/>
                </a:lnTo>
                <a:lnTo>
                  <a:pt x="8762" y="97409"/>
                </a:lnTo>
                <a:lnTo>
                  <a:pt x="11937" y="102362"/>
                </a:lnTo>
                <a:lnTo>
                  <a:pt x="16129" y="106172"/>
                </a:lnTo>
                <a:lnTo>
                  <a:pt x="21462" y="108839"/>
                </a:lnTo>
                <a:lnTo>
                  <a:pt x="26670" y="111379"/>
                </a:lnTo>
                <a:lnTo>
                  <a:pt x="33400" y="112776"/>
                </a:lnTo>
                <a:lnTo>
                  <a:pt x="41401" y="112776"/>
                </a:lnTo>
                <a:lnTo>
                  <a:pt x="49530" y="112776"/>
                </a:lnTo>
                <a:lnTo>
                  <a:pt x="56134" y="111252"/>
                </a:lnTo>
                <a:lnTo>
                  <a:pt x="61595" y="108204"/>
                </a:lnTo>
                <a:lnTo>
                  <a:pt x="66929" y="105283"/>
                </a:lnTo>
                <a:lnTo>
                  <a:pt x="81661" y="78105"/>
                </a:lnTo>
                <a:lnTo>
                  <a:pt x="83058" y="71247"/>
                </a:lnTo>
                <a:lnTo>
                  <a:pt x="83693" y="64008"/>
                </a:lnTo>
                <a:lnTo>
                  <a:pt x="83693" y="56261"/>
                </a:lnTo>
                <a:lnTo>
                  <a:pt x="83693" y="47879"/>
                </a:lnTo>
                <a:lnTo>
                  <a:pt x="83058" y="40132"/>
                </a:lnTo>
                <a:lnTo>
                  <a:pt x="81661" y="33274"/>
                </a:lnTo>
                <a:lnTo>
                  <a:pt x="80391" y="26289"/>
                </a:lnTo>
                <a:lnTo>
                  <a:pt x="78105" y="20447"/>
                </a:lnTo>
                <a:lnTo>
                  <a:pt x="74930" y="15494"/>
                </a:lnTo>
                <a:lnTo>
                  <a:pt x="71755" y="10541"/>
                </a:lnTo>
                <a:lnTo>
                  <a:pt x="67437" y="6731"/>
                </a:lnTo>
                <a:lnTo>
                  <a:pt x="62230" y="4064"/>
                </a:lnTo>
                <a:lnTo>
                  <a:pt x="56896" y="1397"/>
                </a:lnTo>
                <a:lnTo>
                  <a:pt x="50292" y="0"/>
                </a:lnTo>
                <a:lnTo>
                  <a:pt x="42291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742688" y="6429375"/>
            <a:ext cx="830199" cy="26047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505959" y="6479032"/>
            <a:ext cx="110489" cy="161290"/>
          </a:xfrm>
          <a:custGeom>
            <a:avLst/>
            <a:gdLst/>
            <a:ahLst/>
            <a:cxnLst/>
            <a:rect l="l" t="t" r="r" b="b"/>
            <a:pathLst>
              <a:path w="110489" h="161290">
                <a:moveTo>
                  <a:pt x="7619" y="0"/>
                </a:moveTo>
                <a:lnTo>
                  <a:pt x="96392" y="0"/>
                </a:lnTo>
                <a:lnTo>
                  <a:pt x="99822" y="0"/>
                </a:lnTo>
                <a:lnTo>
                  <a:pt x="102362" y="889"/>
                </a:lnTo>
                <a:lnTo>
                  <a:pt x="103886" y="2667"/>
                </a:lnTo>
                <a:lnTo>
                  <a:pt x="105537" y="4318"/>
                </a:lnTo>
                <a:lnTo>
                  <a:pt x="106425" y="6858"/>
                </a:lnTo>
                <a:lnTo>
                  <a:pt x="106425" y="9906"/>
                </a:lnTo>
                <a:lnTo>
                  <a:pt x="106425" y="16002"/>
                </a:lnTo>
                <a:lnTo>
                  <a:pt x="106425" y="18288"/>
                </a:lnTo>
                <a:lnTo>
                  <a:pt x="106299" y="20193"/>
                </a:lnTo>
                <a:lnTo>
                  <a:pt x="106044" y="21844"/>
                </a:lnTo>
                <a:lnTo>
                  <a:pt x="105790" y="23495"/>
                </a:lnTo>
                <a:lnTo>
                  <a:pt x="105537" y="25019"/>
                </a:lnTo>
                <a:lnTo>
                  <a:pt x="104901" y="26543"/>
                </a:lnTo>
                <a:lnTo>
                  <a:pt x="104393" y="28067"/>
                </a:lnTo>
                <a:lnTo>
                  <a:pt x="103631" y="29718"/>
                </a:lnTo>
                <a:lnTo>
                  <a:pt x="102742" y="31242"/>
                </a:lnTo>
                <a:lnTo>
                  <a:pt x="101853" y="32893"/>
                </a:lnTo>
                <a:lnTo>
                  <a:pt x="100711" y="34798"/>
                </a:lnTo>
                <a:lnTo>
                  <a:pt x="99313" y="37084"/>
                </a:lnTo>
                <a:lnTo>
                  <a:pt x="37845" y="134620"/>
                </a:lnTo>
                <a:lnTo>
                  <a:pt x="105155" y="134620"/>
                </a:lnTo>
                <a:lnTo>
                  <a:pt x="106679" y="134620"/>
                </a:lnTo>
                <a:lnTo>
                  <a:pt x="107950" y="135636"/>
                </a:lnTo>
                <a:lnTo>
                  <a:pt x="108712" y="137541"/>
                </a:lnTo>
                <a:lnTo>
                  <a:pt x="109600" y="139573"/>
                </a:lnTo>
                <a:lnTo>
                  <a:pt x="109981" y="143002"/>
                </a:lnTo>
                <a:lnTo>
                  <a:pt x="109981" y="147955"/>
                </a:lnTo>
                <a:lnTo>
                  <a:pt x="109981" y="150368"/>
                </a:lnTo>
                <a:lnTo>
                  <a:pt x="109854" y="152400"/>
                </a:lnTo>
                <a:lnTo>
                  <a:pt x="109600" y="154051"/>
                </a:lnTo>
                <a:lnTo>
                  <a:pt x="109474" y="155702"/>
                </a:lnTo>
                <a:lnTo>
                  <a:pt x="109092" y="156972"/>
                </a:lnTo>
                <a:lnTo>
                  <a:pt x="108712" y="157988"/>
                </a:lnTo>
                <a:lnTo>
                  <a:pt x="108330" y="159131"/>
                </a:lnTo>
                <a:lnTo>
                  <a:pt x="107823" y="159766"/>
                </a:lnTo>
                <a:lnTo>
                  <a:pt x="107187" y="160147"/>
                </a:lnTo>
                <a:lnTo>
                  <a:pt x="106552" y="160655"/>
                </a:lnTo>
                <a:lnTo>
                  <a:pt x="105917" y="160782"/>
                </a:lnTo>
                <a:lnTo>
                  <a:pt x="105155" y="160782"/>
                </a:lnTo>
                <a:lnTo>
                  <a:pt x="10287" y="160782"/>
                </a:lnTo>
                <a:lnTo>
                  <a:pt x="6985" y="160782"/>
                </a:lnTo>
                <a:lnTo>
                  <a:pt x="4444" y="159893"/>
                </a:lnTo>
                <a:lnTo>
                  <a:pt x="2666" y="157988"/>
                </a:lnTo>
                <a:lnTo>
                  <a:pt x="888" y="156083"/>
                </a:lnTo>
                <a:lnTo>
                  <a:pt x="0" y="153289"/>
                </a:lnTo>
                <a:lnTo>
                  <a:pt x="0" y="149606"/>
                </a:lnTo>
                <a:lnTo>
                  <a:pt x="0" y="144145"/>
                </a:lnTo>
                <a:lnTo>
                  <a:pt x="0" y="142494"/>
                </a:lnTo>
                <a:lnTo>
                  <a:pt x="126" y="140970"/>
                </a:lnTo>
                <a:lnTo>
                  <a:pt x="253" y="139700"/>
                </a:lnTo>
                <a:lnTo>
                  <a:pt x="507" y="138303"/>
                </a:lnTo>
                <a:lnTo>
                  <a:pt x="888" y="136906"/>
                </a:lnTo>
                <a:lnTo>
                  <a:pt x="1397" y="135509"/>
                </a:lnTo>
                <a:lnTo>
                  <a:pt x="1904" y="134112"/>
                </a:lnTo>
                <a:lnTo>
                  <a:pt x="2539" y="132588"/>
                </a:lnTo>
                <a:lnTo>
                  <a:pt x="3555" y="130937"/>
                </a:lnTo>
                <a:lnTo>
                  <a:pt x="4444" y="129286"/>
                </a:lnTo>
                <a:lnTo>
                  <a:pt x="5714" y="127254"/>
                </a:lnTo>
                <a:lnTo>
                  <a:pt x="7112" y="124968"/>
                </a:lnTo>
                <a:lnTo>
                  <a:pt x="69468" y="26035"/>
                </a:lnTo>
                <a:lnTo>
                  <a:pt x="7619" y="26035"/>
                </a:lnTo>
                <a:lnTo>
                  <a:pt x="6603" y="26035"/>
                </a:lnTo>
                <a:lnTo>
                  <a:pt x="5714" y="25781"/>
                </a:lnTo>
                <a:lnTo>
                  <a:pt x="5079" y="25273"/>
                </a:lnTo>
                <a:lnTo>
                  <a:pt x="4317" y="24892"/>
                </a:lnTo>
                <a:lnTo>
                  <a:pt x="3682" y="24130"/>
                </a:lnTo>
                <a:lnTo>
                  <a:pt x="3301" y="23114"/>
                </a:lnTo>
                <a:lnTo>
                  <a:pt x="2793" y="22098"/>
                </a:lnTo>
                <a:lnTo>
                  <a:pt x="2539" y="20828"/>
                </a:lnTo>
                <a:lnTo>
                  <a:pt x="2286" y="19177"/>
                </a:lnTo>
                <a:lnTo>
                  <a:pt x="2031" y="17526"/>
                </a:lnTo>
                <a:lnTo>
                  <a:pt x="2031" y="15494"/>
                </a:lnTo>
                <a:lnTo>
                  <a:pt x="2031" y="13208"/>
                </a:lnTo>
                <a:lnTo>
                  <a:pt x="2031" y="10668"/>
                </a:lnTo>
                <a:lnTo>
                  <a:pt x="2031" y="8636"/>
                </a:lnTo>
                <a:lnTo>
                  <a:pt x="2286" y="6858"/>
                </a:lnTo>
                <a:lnTo>
                  <a:pt x="2539" y="5207"/>
                </a:lnTo>
                <a:lnTo>
                  <a:pt x="2793" y="3810"/>
                </a:lnTo>
                <a:lnTo>
                  <a:pt x="3301" y="2794"/>
                </a:lnTo>
                <a:lnTo>
                  <a:pt x="3682" y="1778"/>
                </a:lnTo>
                <a:lnTo>
                  <a:pt x="4317" y="1016"/>
                </a:lnTo>
                <a:lnTo>
                  <a:pt x="5079" y="635"/>
                </a:lnTo>
                <a:lnTo>
                  <a:pt x="5714" y="254"/>
                </a:lnTo>
                <a:lnTo>
                  <a:pt x="6603" y="0"/>
                </a:lnTo>
                <a:lnTo>
                  <a:pt x="7619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994916" y="6479032"/>
            <a:ext cx="133985" cy="161290"/>
          </a:xfrm>
          <a:custGeom>
            <a:avLst/>
            <a:gdLst/>
            <a:ahLst/>
            <a:cxnLst/>
            <a:rect l="l" t="t" r="r" b="b"/>
            <a:pathLst>
              <a:path w="133985" h="161290">
                <a:moveTo>
                  <a:pt x="9651" y="0"/>
                </a:moveTo>
                <a:lnTo>
                  <a:pt x="50926" y="0"/>
                </a:lnTo>
                <a:lnTo>
                  <a:pt x="61283" y="311"/>
                </a:lnTo>
                <a:lnTo>
                  <a:pt x="101203" y="11271"/>
                </a:lnTo>
                <a:lnTo>
                  <a:pt x="128269" y="44450"/>
                </a:lnTo>
                <a:lnTo>
                  <a:pt x="133603" y="78105"/>
                </a:lnTo>
                <a:lnTo>
                  <a:pt x="133244" y="88751"/>
                </a:lnTo>
                <a:lnTo>
                  <a:pt x="120792" y="130206"/>
                </a:lnTo>
                <a:lnTo>
                  <a:pt x="84962" y="156210"/>
                </a:lnTo>
                <a:lnTo>
                  <a:pt x="48132" y="160782"/>
                </a:lnTo>
                <a:lnTo>
                  <a:pt x="9651" y="160782"/>
                </a:lnTo>
                <a:lnTo>
                  <a:pt x="6984" y="160782"/>
                </a:lnTo>
                <a:lnTo>
                  <a:pt x="4698" y="160020"/>
                </a:lnTo>
                <a:lnTo>
                  <a:pt x="2793" y="158369"/>
                </a:lnTo>
                <a:lnTo>
                  <a:pt x="888" y="156845"/>
                </a:lnTo>
                <a:lnTo>
                  <a:pt x="0" y="154178"/>
                </a:lnTo>
                <a:lnTo>
                  <a:pt x="0" y="150495"/>
                </a:lnTo>
                <a:lnTo>
                  <a:pt x="0" y="10287"/>
                </a:lnTo>
                <a:lnTo>
                  <a:pt x="0" y="6731"/>
                </a:lnTo>
                <a:lnTo>
                  <a:pt x="888" y="4064"/>
                </a:lnTo>
                <a:lnTo>
                  <a:pt x="2793" y="2413"/>
                </a:lnTo>
                <a:lnTo>
                  <a:pt x="4698" y="889"/>
                </a:lnTo>
                <a:lnTo>
                  <a:pt x="6984" y="0"/>
                </a:lnTo>
                <a:lnTo>
                  <a:pt x="9651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851660" y="6479032"/>
            <a:ext cx="119380" cy="161925"/>
          </a:xfrm>
          <a:custGeom>
            <a:avLst/>
            <a:gdLst/>
            <a:ahLst/>
            <a:cxnLst/>
            <a:rect l="l" t="t" r="r" b="b"/>
            <a:pathLst>
              <a:path w="119380" h="161925">
                <a:moveTo>
                  <a:pt x="9651" y="0"/>
                </a:moveTo>
                <a:lnTo>
                  <a:pt x="51307" y="0"/>
                </a:lnTo>
                <a:lnTo>
                  <a:pt x="55498" y="0"/>
                </a:lnTo>
                <a:lnTo>
                  <a:pt x="59054" y="127"/>
                </a:lnTo>
                <a:lnTo>
                  <a:pt x="61721" y="254"/>
                </a:lnTo>
                <a:lnTo>
                  <a:pt x="64515" y="381"/>
                </a:lnTo>
                <a:lnTo>
                  <a:pt x="66928" y="635"/>
                </a:lnTo>
                <a:lnTo>
                  <a:pt x="103504" y="18034"/>
                </a:lnTo>
                <a:lnTo>
                  <a:pt x="108076" y="27178"/>
                </a:lnTo>
                <a:lnTo>
                  <a:pt x="109981" y="32131"/>
                </a:lnTo>
                <a:lnTo>
                  <a:pt x="110997" y="37719"/>
                </a:lnTo>
                <a:lnTo>
                  <a:pt x="110997" y="44196"/>
                </a:lnTo>
                <a:lnTo>
                  <a:pt x="110997" y="49530"/>
                </a:lnTo>
                <a:lnTo>
                  <a:pt x="102869" y="70739"/>
                </a:lnTo>
                <a:lnTo>
                  <a:pt x="100202" y="74168"/>
                </a:lnTo>
                <a:lnTo>
                  <a:pt x="97027" y="77216"/>
                </a:lnTo>
                <a:lnTo>
                  <a:pt x="93090" y="79756"/>
                </a:lnTo>
                <a:lnTo>
                  <a:pt x="89153" y="82423"/>
                </a:lnTo>
                <a:lnTo>
                  <a:pt x="84708" y="84455"/>
                </a:lnTo>
                <a:lnTo>
                  <a:pt x="79756" y="85979"/>
                </a:lnTo>
                <a:lnTo>
                  <a:pt x="82168" y="87122"/>
                </a:lnTo>
                <a:lnTo>
                  <a:pt x="97789" y="104394"/>
                </a:lnTo>
                <a:lnTo>
                  <a:pt x="99440" y="107315"/>
                </a:lnTo>
                <a:lnTo>
                  <a:pt x="101091" y="110744"/>
                </a:lnTo>
                <a:lnTo>
                  <a:pt x="102615" y="114554"/>
                </a:lnTo>
                <a:lnTo>
                  <a:pt x="116204" y="146304"/>
                </a:lnTo>
                <a:lnTo>
                  <a:pt x="117475" y="149479"/>
                </a:lnTo>
                <a:lnTo>
                  <a:pt x="118237" y="151765"/>
                </a:lnTo>
                <a:lnTo>
                  <a:pt x="118617" y="153162"/>
                </a:lnTo>
                <a:lnTo>
                  <a:pt x="119125" y="154686"/>
                </a:lnTo>
                <a:lnTo>
                  <a:pt x="119252" y="155829"/>
                </a:lnTo>
                <a:lnTo>
                  <a:pt x="119252" y="156591"/>
                </a:lnTo>
                <a:lnTo>
                  <a:pt x="119252" y="157480"/>
                </a:lnTo>
                <a:lnTo>
                  <a:pt x="119125" y="158242"/>
                </a:lnTo>
                <a:lnTo>
                  <a:pt x="118744" y="158877"/>
                </a:lnTo>
                <a:lnTo>
                  <a:pt x="118490" y="159512"/>
                </a:lnTo>
                <a:lnTo>
                  <a:pt x="117728" y="160020"/>
                </a:lnTo>
                <a:lnTo>
                  <a:pt x="116458" y="160401"/>
                </a:lnTo>
                <a:lnTo>
                  <a:pt x="115188" y="160909"/>
                </a:lnTo>
                <a:lnTo>
                  <a:pt x="113410" y="161163"/>
                </a:lnTo>
                <a:lnTo>
                  <a:pt x="110997" y="161290"/>
                </a:lnTo>
                <a:lnTo>
                  <a:pt x="108584" y="161544"/>
                </a:lnTo>
                <a:lnTo>
                  <a:pt x="105282" y="161544"/>
                </a:lnTo>
                <a:lnTo>
                  <a:pt x="101218" y="161544"/>
                </a:lnTo>
                <a:lnTo>
                  <a:pt x="97662" y="161544"/>
                </a:lnTo>
                <a:lnTo>
                  <a:pt x="94868" y="161544"/>
                </a:lnTo>
                <a:lnTo>
                  <a:pt x="92837" y="161290"/>
                </a:lnTo>
                <a:lnTo>
                  <a:pt x="85343" y="158623"/>
                </a:lnTo>
                <a:lnTo>
                  <a:pt x="84835" y="157988"/>
                </a:lnTo>
                <a:lnTo>
                  <a:pt x="84454" y="157099"/>
                </a:lnTo>
                <a:lnTo>
                  <a:pt x="84073" y="156083"/>
                </a:lnTo>
                <a:lnTo>
                  <a:pt x="69722" y="120142"/>
                </a:lnTo>
                <a:lnTo>
                  <a:pt x="67944" y="116078"/>
                </a:lnTo>
                <a:lnTo>
                  <a:pt x="66293" y="112522"/>
                </a:lnTo>
                <a:lnTo>
                  <a:pt x="64642" y="109347"/>
                </a:lnTo>
                <a:lnTo>
                  <a:pt x="62991" y="106172"/>
                </a:lnTo>
                <a:lnTo>
                  <a:pt x="61087" y="103632"/>
                </a:lnTo>
                <a:lnTo>
                  <a:pt x="59054" y="101473"/>
                </a:lnTo>
                <a:lnTo>
                  <a:pt x="57022" y="99314"/>
                </a:lnTo>
                <a:lnTo>
                  <a:pt x="54737" y="97790"/>
                </a:lnTo>
                <a:lnTo>
                  <a:pt x="52069" y="96647"/>
                </a:lnTo>
                <a:lnTo>
                  <a:pt x="49402" y="95631"/>
                </a:lnTo>
                <a:lnTo>
                  <a:pt x="46354" y="95123"/>
                </a:lnTo>
                <a:lnTo>
                  <a:pt x="42925" y="95123"/>
                </a:lnTo>
                <a:lnTo>
                  <a:pt x="32638" y="95123"/>
                </a:lnTo>
                <a:lnTo>
                  <a:pt x="32638" y="156337"/>
                </a:lnTo>
                <a:lnTo>
                  <a:pt x="32638" y="157226"/>
                </a:lnTo>
                <a:lnTo>
                  <a:pt x="32384" y="157988"/>
                </a:lnTo>
                <a:lnTo>
                  <a:pt x="31876" y="158623"/>
                </a:lnTo>
                <a:lnTo>
                  <a:pt x="31368" y="159258"/>
                </a:lnTo>
                <a:lnTo>
                  <a:pt x="30479" y="159766"/>
                </a:lnTo>
                <a:lnTo>
                  <a:pt x="29209" y="160147"/>
                </a:lnTo>
                <a:lnTo>
                  <a:pt x="27939" y="160655"/>
                </a:lnTo>
                <a:lnTo>
                  <a:pt x="26288" y="160909"/>
                </a:lnTo>
                <a:lnTo>
                  <a:pt x="24256" y="161163"/>
                </a:lnTo>
                <a:lnTo>
                  <a:pt x="22225" y="161417"/>
                </a:lnTo>
                <a:lnTo>
                  <a:pt x="19557" y="161544"/>
                </a:lnTo>
                <a:lnTo>
                  <a:pt x="16256" y="161544"/>
                </a:lnTo>
                <a:lnTo>
                  <a:pt x="13081" y="161544"/>
                </a:lnTo>
                <a:lnTo>
                  <a:pt x="10540" y="161417"/>
                </a:lnTo>
                <a:lnTo>
                  <a:pt x="8381" y="161163"/>
                </a:lnTo>
                <a:lnTo>
                  <a:pt x="6222" y="160909"/>
                </a:lnTo>
                <a:lnTo>
                  <a:pt x="4571" y="160655"/>
                </a:lnTo>
                <a:lnTo>
                  <a:pt x="3301" y="160147"/>
                </a:lnTo>
                <a:lnTo>
                  <a:pt x="2158" y="159766"/>
                </a:lnTo>
                <a:lnTo>
                  <a:pt x="1269" y="159258"/>
                </a:lnTo>
                <a:lnTo>
                  <a:pt x="762" y="158623"/>
                </a:lnTo>
                <a:lnTo>
                  <a:pt x="253" y="157988"/>
                </a:lnTo>
                <a:lnTo>
                  <a:pt x="0" y="157226"/>
                </a:lnTo>
                <a:lnTo>
                  <a:pt x="0" y="156337"/>
                </a:lnTo>
                <a:lnTo>
                  <a:pt x="0" y="10287"/>
                </a:lnTo>
                <a:lnTo>
                  <a:pt x="0" y="6731"/>
                </a:lnTo>
                <a:lnTo>
                  <a:pt x="888" y="4064"/>
                </a:lnTo>
                <a:lnTo>
                  <a:pt x="2793" y="2413"/>
                </a:lnTo>
                <a:lnTo>
                  <a:pt x="4698" y="889"/>
                </a:lnTo>
                <a:lnTo>
                  <a:pt x="6984" y="0"/>
                </a:lnTo>
                <a:lnTo>
                  <a:pt x="9651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639055" y="6478270"/>
            <a:ext cx="88900" cy="161925"/>
          </a:xfrm>
          <a:custGeom>
            <a:avLst/>
            <a:gdLst/>
            <a:ahLst/>
            <a:cxnLst/>
            <a:rect l="l" t="t" r="r" b="b"/>
            <a:pathLst>
              <a:path w="88900" h="161925">
                <a:moveTo>
                  <a:pt x="16383" y="0"/>
                </a:moveTo>
                <a:lnTo>
                  <a:pt x="19685" y="0"/>
                </a:lnTo>
                <a:lnTo>
                  <a:pt x="22225" y="126"/>
                </a:lnTo>
                <a:lnTo>
                  <a:pt x="24384" y="380"/>
                </a:lnTo>
                <a:lnTo>
                  <a:pt x="26416" y="634"/>
                </a:lnTo>
                <a:lnTo>
                  <a:pt x="28067" y="1015"/>
                </a:lnTo>
                <a:lnTo>
                  <a:pt x="29337" y="1396"/>
                </a:lnTo>
                <a:lnTo>
                  <a:pt x="30607" y="1777"/>
                </a:lnTo>
                <a:lnTo>
                  <a:pt x="31496" y="2412"/>
                </a:lnTo>
                <a:lnTo>
                  <a:pt x="32004" y="3047"/>
                </a:lnTo>
                <a:lnTo>
                  <a:pt x="32512" y="3682"/>
                </a:lnTo>
                <a:lnTo>
                  <a:pt x="32766" y="4444"/>
                </a:lnTo>
                <a:lnTo>
                  <a:pt x="32766" y="5206"/>
                </a:lnTo>
                <a:lnTo>
                  <a:pt x="32766" y="134619"/>
                </a:lnTo>
                <a:lnTo>
                  <a:pt x="83439" y="134619"/>
                </a:lnTo>
                <a:lnTo>
                  <a:pt x="84201" y="134619"/>
                </a:lnTo>
                <a:lnTo>
                  <a:pt x="84963" y="134873"/>
                </a:lnTo>
                <a:lnTo>
                  <a:pt x="85598" y="135254"/>
                </a:lnTo>
                <a:lnTo>
                  <a:pt x="86233" y="135762"/>
                </a:lnTo>
                <a:lnTo>
                  <a:pt x="86741" y="136524"/>
                </a:lnTo>
                <a:lnTo>
                  <a:pt x="87122" y="137540"/>
                </a:lnTo>
                <a:lnTo>
                  <a:pt x="87503" y="138556"/>
                </a:lnTo>
                <a:lnTo>
                  <a:pt x="87884" y="139953"/>
                </a:lnTo>
                <a:lnTo>
                  <a:pt x="88011" y="141604"/>
                </a:lnTo>
                <a:lnTo>
                  <a:pt x="88265" y="143382"/>
                </a:lnTo>
                <a:lnTo>
                  <a:pt x="88392" y="145414"/>
                </a:lnTo>
                <a:lnTo>
                  <a:pt x="88392" y="147954"/>
                </a:lnTo>
                <a:lnTo>
                  <a:pt x="88392" y="150367"/>
                </a:lnTo>
                <a:lnTo>
                  <a:pt x="88265" y="152526"/>
                </a:lnTo>
                <a:lnTo>
                  <a:pt x="88011" y="154177"/>
                </a:lnTo>
                <a:lnTo>
                  <a:pt x="87884" y="155955"/>
                </a:lnTo>
                <a:lnTo>
                  <a:pt x="87503" y="157352"/>
                </a:lnTo>
                <a:lnTo>
                  <a:pt x="87122" y="158368"/>
                </a:lnTo>
                <a:lnTo>
                  <a:pt x="86741" y="159511"/>
                </a:lnTo>
                <a:lnTo>
                  <a:pt x="86233" y="160400"/>
                </a:lnTo>
                <a:lnTo>
                  <a:pt x="85598" y="160908"/>
                </a:lnTo>
                <a:lnTo>
                  <a:pt x="84963" y="161289"/>
                </a:lnTo>
                <a:lnTo>
                  <a:pt x="84201" y="161543"/>
                </a:lnTo>
                <a:lnTo>
                  <a:pt x="83439" y="161543"/>
                </a:lnTo>
                <a:lnTo>
                  <a:pt x="9652" y="161543"/>
                </a:lnTo>
                <a:lnTo>
                  <a:pt x="6985" y="161543"/>
                </a:lnTo>
                <a:lnTo>
                  <a:pt x="4699" y="160781"/>
                </a:lnTo>
                <a:lnTo>
                  <a:pt x="2794" y="159130"/>
                </a:lnTo>
                <a:lnTo>
                  <a:pt x="889" y="157606"/>
                </a:lnTo>
                <a:lnTo>
                  <a:pt x="0" y="154939"/>
                </a:lnTo>
                <a:lnTo>
                  <a:pt x="0" y="151256"/>
                </a:lnTo>
                <a:lnTo>
                  <a:pt x="0" y="5206"/>
                </a:lnTo>
                <a:lnTo>
                  <a:pt x="0" y="4444"/>
                </a:lnTo>
                <a:lnTo>
                  <a:pt x="254" y="3682"/>
                </a:lnTo>
                <a:lnTo>
                  <a:pt x="13208" y="0"/>
                </a:lnTo>
                <a:lnTo>
                  <a:pt x="16383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102608" y="6478270"/>
            <a:ext cx="33020" cy="162560"/>
          </a:xfrm>
          <a:custGeom>
            <a:avLst/>
            <a:gdLst/>
            <a:ahLst/>
            <a:cxnLst/>
            <a:rect l="l" t="t" r="r" b="b"/>
            <a:pathLst>
              <a:path w="33020" h="162559">
                <a:moveTo>
                  <a:pt x="16382" y="0"/>
                </a:moveTo>
                <a:lnTo>
                  <a:pt x="19684" y="0"/>
                </a:lnTo>
                <a:lnTo>
                  <a:pt x="22225" y="126"/>
                </a:lnTo>
                <a:lnTo>
                  <a:pt x="32003" y="3047"/>
                </a:lnTo>
                <a:lnTo>
                  <a:pt x="32512" y="3682"/>
                </a:lnTo>
                <a:lnTo>
                  <a:pt x="32765" y="4444"/>
                </a:lnTo>
                <a:lnTo>
                  <a:pt x="32765" y="5206"/>
                </a:lnTo>
                <a:lnTo>
                  <a:pt x="32765" y="157098"/>
                </a:lnTo>
                <a:lnTo>
                  <a:pt x="32765" y="157987"/>
                </a:lnTo>
                <a:lnTo>
                  <a:pt x="32512" y="158749"/>
                </a:lnTo>
                <a:lnTo>
                  <a:pt x="32003" y="159384"/>
                </a:lnTo>
                <a:lnTo>
                  <a:pt x="31495" y="160019"/>
                </a:lnTo>
                <a:lnTo>
                  <a:pt x="30606" y="160527"/>
                </a:lnTo>
                <a:lnTo>
                  <a:pt x="29337" y="160908"/>
                </a:lnTo>
                <a:lnTo>
                  <a:pt x="28066" y="161416"/>
                </a:lnTo>
                <a:lnTo>
                  <a:pt x="26415" y="161670"/>
                </a:lnTo>
                <a:lnTo>
                  <a:pt x="24383" y="161924"/>
                </a:lnTo>
                <a:lnTo>
                  <a:pt x="22225" y="162178"/>
                </a:lnTo>
                <a:lnTo>
                  <a:pt x="19684" y="162305"/>
                </a:lnTo>
                <a:lnTo>
                  <a:pt x="16382" y="162305"/>
                </a:lnTo>
                <a:lnTo>
                  <a:pt x="13207" y="162305"/>
                </a:lnTo>
                <a:lnTo>
                  <a:pt x="10667" y="162178"/>
                </a:lnTo>
                <a:lnTo>
                  <a:pt x="8508" y="161924"/>
                </a:lnTo>
                <a:lnTo>
                  <a:pt x="6350" y="161670"/>
                </a:lnTo>
                <a:lnTo>
                  <a:pt x="4699" y="161416"/>
                </a:lnTo>
                <a:lnTo>
                  <a:pt x="3428" y="160908"/>
                </a:lnTo>
                <a:lnTo>
                  <a:pt x="2286" y="160527"/>
                </a:lnTo>
                <a:lnTo>
                  <a:pt x="1396" y="160019"/>
                </a:lnTo>
                <a:lnTo>
                  <a:pt x="762" y="159384"/>
                </a:lnTo>
                <a:lnTo>
                  <a:pt x="253" y="158749"/>
                </a:lnTo>
                <a:lnTo>
                  <a:pt x="0" y="157987"/>
                </a:lnTo>
                <a:lnTo>
                  <a:pt x="0" y="157098"/>
                </a:lnTo>
                <a:lnTo>
                  <a:pt x="0" y="5206"/>
                </a:lnTo>
                <a:lnTo>
                  <a:pt x="0" y="4444"/>
                </a:lnTo>
                <a:lnTo>
                  <a:pt x="253" y="3682"/>
                </a:lnTo>
                <a:lnTo>
                  <a:pt x="8636" y="380"/>
                </a:lnTo>
                <a:lnTo>
                  <a:pt x="10667" y="126"/>
                </a:lnTo>
                <a:lnTo>
                  <a:pt x="13207" y="0"/>
                </a:lnTo>
                <a:lnTo>
                  <a:pt x="16382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244595" y="6478270"/>
            <a:ext cx="125730" cy="162560"/>
          </a:xfrm>
          <a:custGeom>
            <a:avLst/>
            <a:gdLst/>
            <a:ahLst/>
            <a:cxnLst/>
            <a:rect l="l" t="t" r="r" b="b"/>
            <a:pathLst>
              <a:path w="125729" h="162559">
                <a:moveTo>
                  <a:pt x="16382" y="0"/>
                </a:moveTo>
                <a:lnTo>
                  <a:pt x="19684" y="0"/>
                </a:lnTo>
                <a:lnTo>
                  <a:pt x="22225" y="126"/>
                </a:lnTo>
                <a:lnTo>
                  <a:pt x="31877" y="3047"/>
                </a:lnTo>
                <a:lnTo>
                  <a:pt x="32384" y="3682"/>
                </a:lnTo>
                <a:lnTo>
                  <a:pt x="32639" y="4444"/>
                </a:lnTo>
                <a:lnTo>
                  <a:pt x="32639" y="5206"/>
                </a:lnTo>
                <a:lnTo>
                  <a:pt x="32639" y="64261"/>
                </a:lnTo>
                <a:lnTo>
                  <a:pt x="92837" y="64261"/>
                </a:lnTo>
                <a:lnTo>
                  <a:pt x="92837" y="5206"/>
                </a:lnTo>
                <a:lnTo>
                  <a:pt x="92837" y="4444"/>
                </a:lnTo>
                <a:lnTo>
                  <a:pt x="96266" y="1396"/>
                </a:lnTo>
                <a:lnTo>
                  <a:pt x="97408" y="1015"/>
                </a:lnTo>
                <a:lnTo>
                  <a:pt x="99059" y="634"/>
                </a:lnTo>
                <a:lnTo>
                  <a:pt x="101218" y="380"/>
                </a:lnTo>
                <a:lnTo>
                  <a:pt x="103378" y="126"/>
                </a:lnTo>
                <a:lnTo>
                  <a:pt x="106044" y="0"/>
                </a:lnTo>
                <a:lnTo>
                  <a:pt x="109219" y="0"/>
                </a:lnTo>
                <a:lnTo>
                  <a:pt x="112394" y="0"/>
                </a:lnTo>
                <a:lnTo>
                  <a:pt x="122046" y="1396"/>
                </a:lnTo>
                <a:lnTo>
                  <a:pt x="123317" y="1777"/>
                </a:lnTo>
                <a:lnTo>
                  <a:pt x="124206" y="2412"/>
                </a:lnTo>
                <a:lnTo>
                  <a:pt x="124714" y="3047"/>
                </a:lnTo>
                <a:lnTo>
                  <a:pt x="125221" y="3682"/>
                </a:lnTo>
                <a:lnTo>
                  <a:pt x="125476" y="4444"/>
                </a:lnTo>
                <a:lnTo>
                  <a:pt x="125476" y="5206"/>
                </a:lnTo>
                <a:lnTo>
                  <a:pt x="125476" y="157098"/>
                </a:lnTo>
                <a:lnTo>
                  <a:pt x="125476" y="157987"/>
                </a:lnTo>
                <a:lnTo>
                  <a:pt x="125221" y="158749"/>
                </a:lnTo>
                <a:lnTo>
                  <a:pt x="124714" y="159384"/>
                </a:lnTo>
                <a:lnTo>
                  <a:pt x="124206" y="160019"/>
                </a:lnTo>
                <a:lnTo>
                  <a:pt x="123317" y="160527"/>
                </a:lnTo>
                <a:lnTo>
                  <a:pt x="122046" y="160908"/>
                </a:lnTo>
                <a:lnTo>
                  <a:pt x="120777" y="161416"/>
                </a:lnTo>
                <a:lnTo>
                  <a:pt x="119126" y="161670"/>
                </a:lnTo>
                <a:lnTo>
                  <a:pt x="117093" y="161924"/>
                </a:lnTo>
                <a:lnTo>
                  <a:pt x="114934" y="162178"/>
                </a:lnTo>
                <a:lnTo>
                  <a:pt x="112394" y="162305"/>
                </a:lnTo>
                <a:lnTo>
                  <a:pt x="109219" y="162305"/>
                </a:lnTo>
                <a:lnTo>
                  <a:pt x="106044" y="162305"/>
                </a:lnTo>
                <a:lnTo>
                  <a:pt x="103378" y="162178"/>
                </a:lnTo>
                <a:lnTo>
                  <a:pt x="101218" y="161924"/>
                </a:lnTo>
                <a:lnTo>
                  <a:pt x="99059" y="161670"/>
                </a:lnTo>
                <a:lnTo>
                  <a:pt x="97408" y="161416"/>
                </a:lnTo>
                <a:lnTo>
                  <a:pt x="96266" y="160908"/>
                </a:lnTo>
                <a:lnTo>
                  <a:pt x="94995" y="160527"/>
                </a:lnTo>
                <a:lnTo>
                  <a:pt x="94233" y="160019"/>
                </a:lnTo>
                <a:lnTo>
                  <a:pt x="93599" y="159384"/>
                </a:lnTo>
                <a:lnTo>
                  <a:pt x="93091" y="158749"/>
                </a:lnTo>
                <a:lnTo>
                  <a:pt x="92837" y="157987"/>
                </a:lnTo>
                <a:lnTo>
                  <a:pt x="92837" y="157098"/>
                </a:lnTo>
                <a:lnTo>
                  <a:pt x="92837" y="92074"/>
                </a:lnTo>
                <a:lnTo>
                  <a:pt x="32639" y="92074"/>
                </a:lnTo>
                <a:lnTo>
                  <a:pt x="32639" y="157098"/>
                </a:lnTo>
                <a:lnTo>
                  <a:pt x="32639" y="157987"/>
                </a:lnTo>
                <a:lnTo>
                  <a:pt x="32384" y="158749"/>
                </a:lnTo>
                <a:lnTo>
                  <a:pt x="31877" y="159384"/>
                </a:lnTo>
                <a:lnTo>
                  <a:pt x="31495" y="160019"/>
                </a:lnTo>
                <a:lnTo>
                  <a:pt x="30606" y="160527"/>
                </a:lnTo>
                <a:lnTo>
                  <a:pt x="29337" y="160908"/>
                </a:lnTo>
                <a:lnTo>
                  <a:pt x="28067" y="161416"/>
                </a:lnTo>
                <a:lnTo>
                  <a:pt x="26416" y="161670"/>
                </a:lnTo>
                <a:lnTo>
                  <a:pt x="24383" y="161924"/>
                </a:lnTo>
                <a:lnTo>
                  <a:pt x="22225" y="162178"/>
                </a:lnTo>
                <a:lnTo>
                  <a:pt x="19684" y="162305"/>
                </a:lnTo>
                <a:lnTo>
                  <a:pt x="16382" y="162305"/>
                </a:lnTo>
                <a:lnTo>
                  <a:pt x="13207" y="162305"/>
                </a:lnTo>
                <a:lnTo>
                  <a:pt x="10668" y="162178"/>
                </a:lnTo>
                <a:lnTo>
                  <a:pt x="8508" y="161924"/>
                </a:lnTo>
                <a:lnTo>
                  <a:pt x="6350" y="161670"/>
                </a:lnTo>
                <a:lnTo>
                  <a:pt x="4699" y="161416"/>
                </a:lnTo>
                <a:lnTo>
                  <a:pt x="3429" y="160908"/>
                </a:lnTo>
                <a:lnTo>
                  <a:pt x="2286" y="160527"/>
                </a:lnTo>
                <a:lnTo>
                  <a:pt x="1397" y="160019"/>
                </a:lnTo>
                <a:lnTo>
                  <a:pt x="762" y="159384"/>
                </a:lnTo>
                <a:lnTo>
                  <a:pt x="254" y="158749"/>
                </a:lnTo>
                <a:lnTo>
                  <a:pt x="0" y="157987"/>
                </a:lnTo>
                <a:lnTo>
                  <a:pt x="0" y="157098"/>
                </a:lnTo>
                <a:lnTo>
                  <a:pt x="0" y="5206"/>
                </a:lnTo>
                <a:lnTo>
                  <a:pt x="0" y="4444"/>
                </a:lnTo>
                <a:lnTo>
                  <a:pt x="254" y="3682"/>
                </a:lnTo>
                <a:lnTo>
                  <a:pt x="13207" y="0"/>
                </a:lnTo>
                <a:lnTo>
                  <a:pt x="16382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154935" y="6478270"/>
            <a:ext cx="33020" cy="162560"/>
          </a:xfrm>
          <a:custGeom>
            <a:avLst/>
            <a:gdLst/>
            <a:ahLst/>
            <a:cxnLst/>
            <a:rect l="l" t="t" r="r" b="b"/>
            <a:pathLst>
              <a:path w="33019" h="162559">
                <a:moveTo>
                  <a:pt x="16382" y="0"/>
                </a:moveTo>
                <a:lnTo>
                  <a:pt x="19684" y="0"/>
                </a:lnTo>
                <a:lnTo>
                  <a:pt x="22225" y="126"/>
                </a:lnTo>
                <a:lnTo>
                  <a:pt x="32003" y="3047"/>
                </a:lnTo>
                <a:lnTo>
                  <a:pt x="32512" y="3682"/>
                </a:lnTo>
                <a:lnTo>
                  <a:pt x="32765" y="4444"/>
                </a:lnTo>
                <a:lnTo>
                  <a:pt x="32765" y="5206"/>
                </a:lnTo>
                <a:lnTo>
                  <a:pt x="32765" y="157098"/>
                </a:lnTo>
                <a:lnTo>
                  <a:pt x="32765" y="157987"/>
                </a:lnTo>
                <a:lnTo>
                  <a:pt x="32512" y="158749"/>
                </a:lnTo>
                <a:lnTo>
                  <a:pt x="32003" y="159384"/>
                </a:lnTo>
                <a:lnTo>
                  <a:pt x="31495" y="160019"/>
                </a:lnTo>
                <a:lnTo>
                  <a:pt x="30606" y="160527"/>
                </a:lnTo>
                <a:lnTo>
                  <a:pt x="29337" y="160908"/>
                </a:lnTo>
                <a:lnTo>
                  <a:pt x="28066" y="161416"/>
                </a:lnTo>
                <a:lnTo>
                  <a:pt x="26415" y="161670"/>
                </a:lnTo>
                <a:lnTo>
                  <a:pt x="24383" y="161924"/>
                </a:lnTo>
                <a:lnTo>
                  <a:pt x="22225" y="162178"/>
                </a:lnTo>
                <a:lnTo>
                  <a:pt x="19684" y="162305"/>
                </a:lnTo>
                <a:lnTo>
                  <a:pt x="16382" y="162305"/>
                </a:lnTo>
                <a:lnTo>
                  <a:pt x="13207" y="162305"/>
                </a:lnTo>
                <a:lnTo>
                  <a:pt x="10668" y="162178"/>
                </a:lnTo>
                <a:lnTo>
                  <a:pt x="8508" y="161924"/>
                </a:lnTo>
                <a:lnTo>
                  <a:pt x="6350" y="161670"/>
                </a:lnTo>
                <a:lnTo>
                  <a:pt x="4699" y="161416"/>
                </a:lnTo>
                <a:lnTo>
                  <a:pt x="3428" y="160908"/>
                </a:lnTo>
                <a:lnTo>
                  <a:pt x="2286" y="160527"/>
                </a:lnTo>
                <a:lnTo>
                  <a:pt x="1396" y="160019"/>
                </a:lnTo>
                <a:lnTo>
                  <a:pt x="762" y="159384"/>
                </a:lnTo>
                <a:lnTo>
                  <a:pt x="253" y="158749"/>
                </a:lnTo>
                <a:lnTo>
                  <a:pt x="0" y="157987"/>
                </a:lnTo>
                <a:lnTo>
                  <a:pt x="0" y="157098"/>
                </a:lnTo>
                <a:lnTo>
                  <a:pt x="0" y="5206"/>
                </a:lnTo>
                <a:lnTo>
                  <a:pt x="0" y="4444"/>
                </a:lnTo>
                <a:lnTo>
                  <a:pt x="253" y="3682"/>
                </a:lnTo>
                <a:lnTo>
                  <a:pt x="762" y="3047"/>
                </a:lnTo>
                <a:lnTo>
                  <a:pt x="1396" y="2412"/>
                </a:lnTo>
                <a:lnTo>
                  <a:pt x="2286" y="1777"/>
                </a:lnTo>
                <a:lnTo>
                  <a:pt x="3556" y="1396"/>
                </a:lnTo>
                <a:lnTo>
                  <a:pt x="4825" y="1015"/>
                </a:lnTo>
                <a:lnTo>
                  <a:pt x="6476" y="634"/>
                </a:lnTo>
                <a:lnTo>
                  <a:pt x="8636" y="380"/>
                </a:lnTo>
                <a:lnTo>
                  <a:pt x="10668" y="126"/>
                </a:lnTo>
                <a:lnTo>
                  <a:pt x="13207" y="0"/>
                </a:lnTo>
                <a:lnTo>
                  <a:pt x="16382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683257" y="6478270"/>
            <a:ext cx="148590" cy="162560"/>
          </a:xfrm>
          <a:custGeom>
            <a:avLst/>
            <a:gdLst/>
            <a:ahLst/>
            <a:cxnLst/>
            <a:rect l="l" t="t" r="r" b="b"/>
            <a:pathLst>
              <a:path w="148589" h="162559">
                <a:moveTo>
                  <a:pt x="72771" y="0"/>
                </a:moveTo>
                <a:lnTo>
                  <a:pt x="77597" y="0"/>
                </a:lnTo>
                <a:lnTo>
                  <a:pt x="81534" y="126"/>
                </a:lnTo>
                <a:lnTo>
                  <a:pt x="84455" y="253"/>
                </a:lnTo>
                <a:lnTo>
                  <a:pt x="87375" y="380"/>
                </a:lnTo>
                <a:lnTo>
                  <a:pt x="89662" y="634"/>
                </a:lnTo>
                <a:lnTo>
                  <a:pt x="91186" y="1142"/>
                </a:lnTo>
                <a:lnTo>
                  <a:pt x="92837" y="1523"/>
                </a:lnTo>
                <a:lnTo>
                  <a:pt x="96519" y="6857"/>
                </a:lnTo>
                <a:lnTo>
                  <a:pt x="146177" y="149351"/>
                </a:lnTo>
                <a:lnTo>
                  <a:pt x="147193" y="152399"/>
                </a:lnTo>
                <a:lnTo>
                  <a:pt x="147828" y="154812"/>
                </a:lnTo>
                <a:lnTo>
                  <a:pt x="148081" y="156463"/>
                </a:lnTo>
                <a:lnTo>
                  <a:pt x="148336" y="158241"/>
                </a:lnTo>
                <a:lnTo>
                  <a:pt x="147955" y="159511"/>
                </a:lnTo>
                <a:lnTo>
                  <a:pt x="147066" y="160400"/>
                </a:lnTo>
                <a:lnTo>
                  <a:pt x="146177" y="161289"/>
                </a:lnTo>
                <a:lnTo>
                  <a:pt x="144525" y="161797"/>
                </a:lnTo>
                <a:lnTo>
                  <a:pt x="142240" y="162051"/>
                </a:lnTo>
                <a:lnTo>
                  <a:pt x="139954" y="162178"/>
                </a:lnTo>
                <a:lnTo>
                  <a:pt x="136779" y="162305"/>
                </a:lnTo>
                <a:lnTo>
                  <a:pt x="132715" y="162305"/>
                </a:lnTo>
                <a:lnTo>
                  <a:pt x="128397" y="162305"/>
                </a:lnTo>
                <a:lnTo>
                  <a:pt x="125094" y="162305"/>
                </a:lnTo>
                <a:lnTo>
                  <a:pt x="122809" y="162178"/>
                </a:lnTo>
                <a:lnTo>
                  <a:pt x="120396" y="162051"/>
                </a:lnTo>
                <a:lnTo>
                  <a:pt x="118618" y="161797"/>
                </a:lnTo>
                <a:lnTo>
                  <a:pt x="117348" y="161416"/>
                </a:lnTo>
                <a:lnTo>
                  <a:pt x="116078" y="161035"/>
                </a:lnTo>
                <a:lnTo>
                  <a:pt x="113537" y="157225"/>
                </a:lnTo>
                <a:lnTo>
                  <a:pt x="102743" y="124967"/>
                </a:lnTo>
                <a:lnTo>
                  <a:pt x="42291" y="124967"/>
                </a:lnTo>
                <a:lnTo>
                  <a:pt x="32131" y="156336"/>
                </a:lnTo>
                <a:lnTo>
                  <a:pt x="31750" y="157479"/>
                </a:lnTo>
                <a:lnTo>
                  <a:pt x="28193" y="161162"/>
                </a:lnTo>
                <a:lnTo>
                  <a:pt x="27050" y="161670"/>
                </a:lnTo>
                <a:lnTo>
                  <a:pt x="25273" y="161924"/>
                </a:lnTo>
                <a:lnTo>
                  <a:pt x="23114" y="162051"/>
                </a:lnTo>
                <a:lnTo>
                  <a:pt x="20955" y="162305"/>
                </a:lnTo>
                <a:lnTo>
                  <a:pt x="18034" y="162305"/>
                </a:lnTo>
                <a:lnTo>
                  <a:pt x="14478" y="162305"/>
                </a:lnTo>
                <a:lnTo>
                  <a:pt x="10668" y="162305"/>
                </a:lnTo>
                <a:lnTo>
                  <a:pt x="7747" y="162178"/>
                </a:lnTo>
                <a:lnTo>
                  <a:pt x="5587" y="161924"/>
                </a:lnTo>
                <a:lnTo>
                  <a:pt x="3429" y="161670"/>
                </a:lnTo>
                <a:lnTo>
                  <a:pt x="1905" y="161162"/>
                </a:lnTo>
                <a:lnTo>
                  <a:pt x="1016" y="160146"/>
                </a:lnTo>
                <a:lnTo>
                  <a:pt x="254" y="159257"/>
                </a:lnTo>
                <a:lnTo>
                  <a:pt x="0" y="157860"/>
                </a:lnTo>
                <a:lnTo>
                  <a:pt x="127" y="156082"/>
                </a:lnTo>
                <a:lnTo>
                  <a:pt x="381" y="154431"/>
                </a:lnTo>
                <a:lnTo>
                  <a:pt x="1016" y="152018"/>
                </a:lnTo>
                <a:lnTo>
                  <a:pt x="2031" y="149224"/>
                </a:lnTo>
                <a:lnTo>
                  <a:pt x="51689" y="6476"/>
                </a:lnTo>
                <a:lnTo>
                  <a:pt x="56515" y="1142"/>
                </a:lnTo>
                <a:lnTo>
                  <a:pt x="58039" y="634"/>
                </a:lnTo>
                <a:lnTo>
                  <a:pt x="59943" y="380"/>
                </a:lnTo>
                <a:lnTo>
                  <a:pt x="62611" y="253"/>
                </a:lnTo>
                <a:lnTo>
                  <a:pt x="65150" y="126"/>
                </a:lnTo>
                <a:lnTo>
                  <a:pt x="68580" y="0"/>
                </a:lnTo>
                <a:lnTo>
                  <a:pt x="72771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545844" y="6478270"/>
            <a:ext cx="145415" cy="162560"/>
          </a:xfrm>
          <a:custGeom>
            <a:avLst/>
            <a:gdLst/>
            <a:ahLst/>
            <a:cxnLst/>
            <a:rect l="l" t="t" r="r" b="b"/>
            <a:pathLst>
              <a:path w="145414" h="162559">
                <a:moveTo>
                  <a:pt x="17271" y="0"/>
                </a:moveTo>
                <a:lnTo>
                  <a:pt x="21081" y="0"/>
                </a:lnTo>
                <a:lnTo>
                  <a:pt x="24003" y="126"/>
                </a:lnTo>
                <a:lnTo>
                  <a:pt x="26162" y="253"/>
                </a:lnTo>
                <a:lnTo>
                  <a:pt x="28321" y="507"/>
                </a:lnTo>
                <a:lnTo>
                  <a:pt x="29971" y="761"/>
                </a:lnTo>
                <a:lnTo>
                  <a:pt x="31115" y="1142"/>
                </a:lnTo>
                <a:lnTo>
                  <a:pt x="32258" y="1523"/>
                </a:lnTo>
                <a:lnTo>
                  <a:pt x="33146" y="2158"/>
                </a:lnTo>
                <a:lnTo>
                  <a:pt x="33528" y="3047"/>
                </a:lnTo>
                <a:lnTo>
                  <a:pt x="34036" y="3809"/>
                </a:lnTo>
                <a:lnTo>
                  <a:pt x="34417" y="4825"/>
                </a:lnTo>
                <a:lnTo>
                  <a:pt x="34925" y="6095"/>
                </a:lnTo>
                <a:lnTo>
                  <a:pt x="74040" y="130174"/>
                </a:lnTo>
                <a:lnTo>
                  <a:pt x="74168" y="130174"/>
                </a:lnTo>
                <a:lnTo>
                  <a:pt x="112522" y="6730"/>
                </a:lnTo>
                <a:lnTo>
                  <a:pt x="112903" y="5333"/>
                </a:lnTo>
                <a:lnTo>
                  <a:pt x="113283" y="4190"/>
                </a:lnTo>
                <a:lnTo>
                  <a:pt x="113792" y="3301"/>
                </a:lnTo>
                <a:lnTo>
                  <a:pt x="114300" y="2412"/>
                </a:lnTo>
                <a:lnTo>
                  <a:pt x="115062" y="1777"/>
                </a:lnTo>
                <a:lnTo>
                  <a:pt x="116331" y="1269"/>
                </a:lnTo>
                <a:lnTo>
                  <a:pt x="117475" y="761"/>
                </a:lnTo>
                <a:lnTo>
                  <a:pt x="119253" y="507"/>
                </a:lnTo>
                <a:lnTo>
                  <a:pt x="121538" y="253"/>
                </a:lnTo>
                <a:lnTo>
                  <a:pt x="123698" y="126"/>
                </a:lnTo>
                <a:lnTo>
                  <a:pt x="126745" y="0"/>
                </a:lnTo>
                <a:lnTo>
                  <a:pt x="130682" y="0"/>
                </a:lnTo>
                <a:lnTo>
                  <a:pt x="134493" y="0"/>
                </a:lnTo>
                <a:lnTo>
                  <a:pt x="144906" y="4571"/>
                </a:lnTo>
                <a:lnTo>
                  <a:pt x="144653" y="6222"/>
                </a:lnTo>
                <a:lnTo>
                  <a:pt x="144399" y="8000"/>
                </a:lnTo>
                <a:lnTo>
                  <a:pt x="143763" y="10286"/>
                </a:lnTo>
                <a:lnTo>
                  <a:pt x="142748" y="13207"/>
                </a:lnTo>
                <a:lnTo>
                  <a:pt x="94742" y="155828"/>
                </a:lnTo>
                <a:lnTo>
                  <a:pt x="94361" y="157225"/>
                </a:lnTo>
                <a:lnTo>
                  <a:pt x="93853" y="158368"/>
                </a:lnTo>
                <a:lnTo>
                  <a:pt x="93091" y="159257"/>
                </a:lnTo>
                <a:lnTo>
                  <a:pt x="92456" y="160146"/>
                </a:lnTo>
                <a:lnTo>
                  <a:pt x="83819" y="162178"/>
                </a:lnTo>
                <a:lnTo>
                  <a:pt x="81280" y="162305"/>
                </a:lnTo>
                <a:lnTo>
                  <a:pt x="65278" y="162305"/>
                </a:lnTo>
                <a:lnTo>
                  <a:pt x="62865" y="162178"/>
                </a:lnTo>
                <a:lnTo>
                  <a:pt x="60833" y="162178"/>
                </a:lnTo>
                <a:lnTo>
                  <a:pt x="59181" y="161924"/>
                </a:lnTo>
                <a:lnTo>
                  <a:pt x="57531" y="161797"/>
                </a:lnTo>
                <a:lnTo>
                  <a:pt x="56261" y="161543"/>
                </a:lnTo>
                <a:lnTo>
                  <a:pt x="55244" y="161162"/>
                </a:lnTo>
                <a:lnTo>
                  <a:pt x="54102" y="160908"/>
                </a:lnTo>
                <a:lnTo>
                  <a:pt x="53340" y="160527"/>
                </a:lnTo>
                <a:lnTo>
                  <a:pt x="52578" y="160019"/>
                </a:lnTo>
                <a:lnTo>
                  <a:pt x="51815" y="159511"/>
                </a:lnTo>
                <a:lnTo>
                  <a:pt x="51308" y="158876"/>
                </a:lnTo>
                <a:lnTo>
                  <a:pt x="50927" y="158114"/>
                </a:lnTo>
                <a:lnTo>
                  <a:pt x="50546" y="157479"/>
                </a:lnTo>
                <a:lnTo>
                  <a:pt x="50292" y="156590"/>
                </a:lnTo>
                <a:lnTo>
                  <a:pt x="49911" y="155447"/>
                </a:lnTo>
                <a:lnTo>
                  <a:pt x="2031" y="12953"/>
                </a:lnTo>
                <a:lnTo>
                  <a:pt x="1015" y="10032"/>
                </a:lnTo>
                <a:lnTo>
                  <a:pt x="508" y="7619"/>
                </a:lnTo>
                <a:lnTo>
                  <a:pt x="253" y="5841"/>
                </a:lnTo>
                <a:lnTo>
                  <a:pt x="0" y="4190"/>
                </a:lnTo>
                <a:lnTo>
                  <a:pt x="508" y="2793"/>
                </a:lnTo>
                <a:lnTo>
                  <a:pt x="1524" y="1904"/>
                </a:lnTo>
                <a:lnTo>
                  <a:pt x="2540" y="1142"/>
                </a:lnTo>
                <a:lnTo>
                  <a:pt x="4318" y="507"/>
                </a:lnTo>
                <a:lnTo>
                  <a:pt x="6731" y="380"/>
                </a:lnTo>
                <a:lnTo>
                  <a:pt x="9271" y="126"/>
                </a:lnTo>
                <a:lnTo>
                  <a:pt x="12700" y="0"/>
                </a:lnTo>
                <a:lnTo>
                  <a:pt x="17271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432560" y="6478270"/>
            <a:ext cx="33020" cy="162560"/>
          </a:xfrm>
          <a:custGeom>
            <a:avLst/>
            <a:gdLst/>
            <a:ahLst/>
            <a:cxnLst/>
            <a:rect l="l" t="t" r="r" b="b"/>
            <a:pathLst>
              <a:path w="33019" h="162559">
                <a:moveTo>
                  <a:pt x="16383" y="0"/>
                </a:moveTo>
                <a:lnTo>
                  <a:pt x="19684" y="0"/>
                </a:lnTo>
                <a:lnTo>
                  <a:pt x="22225" y="126"/>
                </a:lnTo>
                <a:lnTo>
                  <a:pt x="24384" y="380"/>
                </a:lnTo>
                <a:lnTo>
                  <a:pt x="26415" y="634"/>
                </a:lnTo>
                <a:lnTo>
                  <a:pt x="28067" y="1015"/>
                </a:lnTo>
                <a:lnTo>
                  <a:pt x="29337" y="1396"/>
                </a:lnTo>
                <a:lnTo>
                  <a:pt x="30606" y="1777"/>
                </a:lnTo>
                <a:lnTo>
                  <a:pt x="31496" y="2412"/>
                </a:lnTo>
                <a:lnTo>
                  <a:pt x="32003" y="3047"/>
                </a:lnTo>
                <a:lnTo>
                  <a:pt x="32512" y="3682"/>
                </a:lnTo>
                <a:lnTo>
                  <a:pt x="32765" y="4444"/>
                </a:lnTo>
                <a:lnTo>
                  <a:pt x="32765" y="5206"/>
                </a:lnTo>
                <a:lnTo>
                  <a:pt x="32765" y="157098"/>
                </a:lnTo>
                <a:lnTo>
                  <a:pt x="32765" y="157987"/>
                </a:lnTo>
                <a:lnTo>
                  <a:pt x="32512" y="158749"/>
                </a:lnTo>
                <a:lnTo>
                  <a:pt x="32003" y="159384"/>
                </a:lnTo>
                <a:lnTo>
                  <a:pt x="31496" y="160019"/>
                </a:lnTo>
                <a:lnTo>
                  <a:pt x="30606" y="160527"/>
                </a:lnTo>
                <a:lnTo>
                  <a:pt x="29337" y="160908"/>
                </a:lnTo>
                <a:lnTo>
                  <a:pt x="28067" y="161416"/>
                </a:lnTo>
                <a:lnTo>
                  <a:pt x="26415" y="161670"/>
                </a:lnTo>
                <a:lnTo>
                  <a:pt x="24384" y="161924"/>
                </a:lnTo>
                <a:lnTo>
                  <a:pt x="22225" y="162178"/>
                </a:lnTo>
                <a:lnTo>
                  <a:pt x="19684" y="162305"/>
                </a:lnTo>
                <a:lnTo>
                  <a:pt x="16383" y="162305"/>
                </a:lnTo>
                <a:lnTo>
                  <a:pt x="13208" y="162305"/>
                </a:lnTo>
                <a:lnTo>
                  <a:pt x="10668" y="162178"/>
                </a:lnTo>
                <a:lnTo>
                  <a:pt x="8509" y="161924"/>
                </a:lnTo>
                <a:lnTo>
                  <a:pt x="6350" y="161670"/>
                </a:lnTo>
                <a:lnTo>
                  <a:pt x="4699" y="161416"/>
                </a:lnTo>
                <a:lnTo>
                  <a:pt x="3428" y="160908"/>
                </a:lnTo>
                <a:lnTo>
                  <a:pt x="2286" y="160527"/>
                </a:lnTo>
                <a:lnTo>
                  <a:pt x="1396" y="160019"/>
                </a:lnTo>
                <a:lnTo>
                  <a:pt x="762" y="159384"/>
                </a:lnTo>
                <a:lnTo>
                  <a:pt x="253" y="158749"/>
                </a:lnTo>
                <a:lnTo>
                  <a:pt x="0" y="157987"/>
                </a:lnTo>
                <a:lnTo>
                  <a:pt x="0" y="157098"/>
                </a:lnTo>
                <a:lnTo>
                  <a:pt x="0" y="5206"/>
                </a:lnTo>
                <a:lnTo>
                  <a:pt x="0" y="4444"/>
                </a:lnTo>
                <a:lnTo>
                  <a:pt x="253" y="3682"/>
                </a:lnTo>
                <a:lnTo>
                  <a:pt x="8636" y="380"/>
                </a:lnTo>
                <a:lnTo>
                  <a:pt x="10668" y="126"/>
                </a:lnTo>
                <a:lnTo>
                  <a:pt x="13208" y="0"/>
                </a:lnTo>
                <a:lnTo>
                  <a:pt x="16383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293875" y="6478270"/>
            <a:ext cx="117475" cy="162560"/>
          </a:xfrm>
          <a:custGeom>
            <a:avLst/>
            <a:gdLst/>
            <a:ahLst/>
            <a:cxnLst/>
            <a:rect l="l" t="t" r="r" b="b"/>
            <a:pathLst>
              <a:path w="117475" h="162559">
                <a:moveTo>
                  <a:pt x="16383" y="0"/>
                </a:moveTo>
                <a:lnTo>
                  <a:pt x="19685" y="0"/>
                </a:lnTo>
                <a:lnTo>
                  <a:pt x="22225" y="126"/>
                </a:lnTo>
                <a:lnTo>
                  <a:pt x="24384" y="380"/>
                </a:lnTo>
                <a:lnTo>
                  <a:pt x="26415" y="634"/>
                </a:lnTo>
                <a:lnTo>
                  <a:pt x="28067" y="1015"/>
                </a:lnTo>
                <a:lnTo>
                  <a:pt x="29337" y="1396"/>
                </a:lnTo>
                <a:lnTo>
                  <a:pt x="30607" y="1777"/>
                </a:lnTo>
                <a:lnTo>
                  <a:pt x="31496" y="2412"/>
                </a:lnTo>
                <a:lnTo>
                  <a:pt x="31877" y="3047"/>
                </a:lnTo>
                <a:lnTo>
                  <a:pt x="32385" y="3682"/>
                </a:lnTo>
                <a:lnTo>
                  <a:pt x="32639" y="4444"/>
                </a:lnTo>
                <a:lnTo>
                  <a:pt x="32639" y="5333"/>
                </a:lnTo>
                <a:lnTo>
                  <a:pt x="32639" y="73913"/>
                </a:lnTo>
                <a:lnTo>
                  <a:pt x="79756" y="5460"/>
                </a:lnTo>
                <a:lnTo>
                  <a:pt x="80390" y="4444"/>
                </a:lnTo>
                <a:lnTo>
                  <a:pt x="81026" y="3555"/>
                </a:lnTo>
                <a:lnTo>
                  <a:pt x="94996" y="0"/>
                </a:lnTo>
                <a:lnTo>
                  <a:pt x="98171" y="0"/>
                </a:lnTo>
                <a:lnTo>
                  <a:pt x="101473" y="0"/>
                </a:lnTo>
                <a:lnTo>
                  <a:pt x="111506" y="1523"/>
                </a:lnTo>
                <a:lnTo>
                  <a:pt x="112776" y="1904"/>
                </a:lnTo>
                <a:lnTo>
                  <a:pt x="113665" y="2539"/>
                </a:lnTo>
                <a:lnTo>
                  <a:pt x="114173" y="3174"/>
                </a:lnTo>
                <a:lnTo>
                  <a:pt x="114681" y="3809"/>
                </a:lnTo>
                <a:lnTo>
                  <a:pt x="114935" y="4571"/>
                </a:lnTo>
                <a:lnTo>
                  <a:pt x="114935" y="5333"/>
                </a:lnTo>
                <a:lnTo>
                  <a:pt x="114935" y="6730"/>
                </a:lnTo>
                <a:lnTo>
                  <a:pt x="65532" y="74548"/>
                </a:lnTo>
                <a:lnTo>
                  <a:pt x="113537" y="147319"/>
                </a:lnTo>
                <a:lnTo>
                  <a:pt x="115443" y="150748"/>
                </a:lnTo>
                <a:lnTo>
                  <a:pt x="116459" y="152907"/>
                </a:lnTo>
                <a:lnTo>
                  <a:pt x="116840" y="154050"/>
                </a:lnTo>
                <a:lnTo>
                  <a:pt x="117221" y="155193"/>
                </a:lnTo>
                <a:lnTo>
                  <a:pt x="117475" y="156082"/>
                </a:lnTo>
                <a:lnTo>
                  <a:pt x="117475" y="156717"/>
                </a:lnTo>
                <a:lnTo>
                  <a:pt x="117475" y="157606"/>
                </a:lnTo>
                <a:lnTo>
                  <a:pt x="117221" y="158495"/>
                </a:lnTo>
                <a:lnTo>
                  <a:pt x="116712" y="159130"/>
                </a:lnTo>
                <a:lnTo>
                  <a:pt x="116332" y="159892"/>
                </a:lnTo>
                <a:lnTo>
                  <a:pt x="108839" y="161924"/>
                </a:lnTo>
                <a:lnTo>
                  <a:pt x="106680" y="162178"/>
                </a:lnTo>
                <a:lnTo>
                  <a:pt x="103759" y="162305"/>
                </a:lnTo>
                <a:lnTo>
                  <a:pt x="100457" y="162305"/>
                </a:lnTo>
                <a:lnTo>
                  <a:pt x="94996" y="162305"/>
                </a:lnTo>
                <a:lnTo>
                  <a:pt x="91186" y="162178"/>
                </a:lnTo>
                <a:lnTo>
                  <a:pt x="88773" y="161670"/>
                </a:lnTo>
                <a:lnTo>
                  <a:pt x="86487" y="161289"/>
                </a:lnTo>
                <a:lnTo>
                  <a:pt x="81280" y="156844"/>
                </a:lnTo>
                <a:lnTo>
                  <a:pt x="32639" y="80517"/>
                </a:lnTo>
                <a:lnTo>
                  <a:pt x="32639" y="156844"/>
                </a:lnTo>
                <a:lnTo>
                  <a:pt x="32639" y="157733"/>
                </a:lnTo>
                <a:lnTo>
                  <a:pt x="32385" y="158622"/>
                </a:lnTo>
                <a:lnTo>
                  <a:pt x="31877" y="159257"/>
                </a:lnTo>
                <a:lnTo>
                  <a:pt x="31496" y="159892"/>
                </a:lnTo>
                <a:lnTo>
                  <a:pt x="30607" y="160400"/>
                </a:lnTo>
                <a:lnTo>
                  <a:pt x="19685" y="162305"/>
                </a:lnTo>
                <a:lnTo>
                  <a:pt x="16383" y="162305"/>
                </a:lnTo>
                <a:lnTo>
                  <a:pt x="13208" y="162305"/>
                </a:lnTo>
                <a:lnTo>
                  <a:pt x="10668" y="162178"/>
                </a:lnTo>
                <a:lnTo>
                  <a:pt x="8509" y="161924"/>
                </a:lnTo>
                <a:lnTo>
                  <a:pt x="6350" y="161670"/>
                </a:lnTo>
                <a:lnTo>
                  <a:pt x="0" y="157733"/>
                </a:lnTo>
                <a:lnTo>
                  <a:pt x="0" y="156844"/>
                </a:lnTo>
                <a:lnTo>
                  <a:pt x="0" y="5333"/>
                </a:lnTo>
                <a:lnTo>
                  <a:pt x="0" y="4444"/>
                </a:lnTo>
                <a:lnTo>
                  <a:pt x="254" y="3682"/>
                </a:lnTo>
                <a:lnTo>
                  <a:pt x="13208" y="0"/>
                </a:lnTo>
                <a:lnTo>
                  <a:pt x="16383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155191" y="6478270"/>
            <a:ext cx="117475" cy="162560"/>
          </a:xfrm>
          <a:custGeom>
            <a:avLst/>
            <a:gdLst/>
            <a:ahLst/>
            <a:cxnLst/>
            <a:rect l="l" t="t" r="r" b="b"/>
            <a:pathLst>
              <a:path w="117475" h="162559">
                <a:moveTo>
                  <a:pt x="16408" y="0"/>
                </a:moveTo>
                <a:lnTo>
                  <a:pt x="19634" y="0"/>
                </a:lnTo>
                <a:lnTo>
                  <a:pt x="22288" y="126"/>
                </a:lnTo>
                <a:lnTo>
                  <a:pt x="24358" y="380"/>
                </a:lnTo>
                <a:lnTo>
                  <a:pt x="26428" y="634"/>
                </a:lnTo>
                <a:lnTo>
                  <a:pt x="28092" y="1015"/>
                </a:lnTo>
                <a:lnTo>
                  <a:pt x="29324" y="1396"/>
                </a:lnTo>
                <a:lnTo>
                  <a:pt x="30568" y="1777"/>
                </a:lnTo>
                <a:lnTo>
                  <a:pt x="31445" y="2412"/>
                </a:lnTo>
                <a:lnTo>
                  <a:pt x="31940" y="3047"/>
                </a:lnTo>
                <a:lnTo>
                  <a:pt x="32435" y="3682"/>
                </a:lnTo>
                <a:lnTo>
                  <a:pt x="32689" y="4444"/>
                </a:lnTo>
                <a:lnTo>
                  <a:pt x="32689" y="5333"/>
                </a:lnTo>
                <a:lnTo>
                  <a:pt x="32689" y="73913"/>
                </a:lnTo>
                <a:lnTo>
                  <a:pt x="79781" y="5460"/>
                </a:lnTo>
                <a:lnTo>
                  <a:pt x="80365" y="4444"/>
                </a:lnTo>
                <a:lnTo>
                  <a:pt x="81064" y="3555"/>
                </a:lnTo>
                <a:lnTo>
                  <a:pt x="81902" y="2793"/>
                </a:lnTo>
                <a:lnTo>
                  <a:pt x="82727" y="2158"/>
                </a:lnTo>
                <a:lnTo>
                  <a:pt x="83807" y="1523"/>
                </a:lnTo>
                <a:lnTo>
                  <a:pt x="85128" y="1142"/>
                </a:lnTo>
                <a:lnTo>
                  <a:pt x="86448" y="761"/>
                </a:lnTo>
                <a:lnTo>
                  <a:pt x="88150" y="507"/>
                </a:lnTo>
                <a:lnTo>
                  <a:pt x="90220" y="253"/>
                </a:lnTo>
                <a:lnTo>
                  <a:pt x="92290" y="126"/>
                </a:lnTo>
                <a:lnTo>
                  <a:pt x="94945" y="0"/>
                </a:lnTo>
                <a:lnTo>
                  <a:pt x="98171" y="0"/>
                </a:lnTo>
                <a:lnTo>
                  <a:pt x="101485" y="0"/>
                </a:lnTo>
                <a:lnTo>
                  <a:pt x="104228" y="126"/>
                </a:lnTo>
                <a:lnTo>
                  <a:pt x="106375" y="380"/>
                </a:lnTo>
                <a:lnTo>
                  <a:pt x="108534" y="634"/>
                </a:lnTo>
                <a:lnTo>
                  <a:pt x="110248" y="1015"/>
                </a:lnTo>
                <a:lnTo>
                  <a:pt x="111531" y="1523"/>
                </a:lnTo>
                <a:lnTo>
                  <a:pt x="112814" y="1904"/>
                </a:lnTo>
                <a:lnTo>
                  <a:pt x="113715" y="2539"/>
                </a:lnTo>
                <a:lnTo>
                  <a:pt x="114211" y="3174"/>
                </a:lnTo>
                <a:lnTo>
                  <a:pt x="114706" y="3809"/>
                </a:lnTo>
                <a:lnTo>
                  <a:pt x="114935" y="4571"/>
                </a:lnTo>
                <a:lnTo>
                  <a:pt x="114935" y="5333"/>
                </a:lnTo>
                <a:lnTo>
                  <a:pt x="114935" y="6730"/>
                </a:lnTo>
                <a:lnTo>
                  <a:pt x="65493" y="74548"/>
                </a:lnTo>
                <a:lnTo>
                  <a:pt x="113588" y="147319"/>
                </a:lnTo>
                <a:lnTo>
                  <a:pt x="115443" y="150748"/>
                </a:lnTo>
                <a:lnTo>
                  <a:pt x="116459" y="152907"/>
                </a:lnTo>
                <a:lnTo>
                  <a:pt x="116840" y="154050"/>
                </a:lnTo>
                <a:lnTo>
                  <a:pt x="117221" y="155193"/>
                </a:lnTo>
                <a:lnTo>
                  <a:pt x="117475" y="156082"/>
                </a:lnTo>
                <a:lnTo>
                  <a:pt x="117475" y="156717"/>
                </a:lnTo>
                <a:lnTo>
                  <a:pt x="117475" y="157606"/>
                </a:lnTo>
                <a:lnTo>
                  <a:pt x="117221" y="158495"/>
                </a:lnTo>
                <a:lnTo>
                  <a:pt x="116713" y="159130"/>
                </a:lnTo>
                <a:lnTo>
                  <a:pt x="116332" y="159892"/>
                </a:lnTo>
                <a:lnTo>
                  <a:pt x="115443" y="160400"/>
                </a:lnTo>
                <a:lnTo>
                  <a:pt x="114147" y="160908"/>
                </a:lnTo>
                <a:lnTo>
                  <a:pt x="112864" y="161416"/>
                </a:lnTo>
                <a:lnTo>
                  <a:pt x="111099" y="161670"/>
                </a:lnTo>
                <a:lnTo>
                  <a:pt x="108864" y="161924"/>
                </a:lnTo>
                <a:lnTo>
                  <a:pt x="106629" y="162178"/>
                </a:lnTo>
                <a:lnTo>
                  <a:pt x="103809" y="162305"/>
                </a:lnTo>
                <a:lnTo>
                  <a:pt x="100418" y="162305"/>
                </a:lnTo>
                <a:lnTo>
                  <a:pt x="95034" y="162305"/>
                </a:lnTo>
                <a:lnTo>
                  <a:pt x="91160" y="162178"/>
                </a:lnTo>
                <a:lnTo>
                  <a:pt x="88798" y="161670"/>
                </a:lnTo>
                <a:lnTo>
                  <a:pt x="86436" y="161289"/>
                </a:lnTo>
                <a:lnTo>
                  <a:pt x="81280" y="156844"/>
                </a:lnTo>
                <a:lnTo>
                  <a:pt x="32689" y="80517"/>
                </a:lnTo>
                <a:lnTo>
                  <a:pt x="32689" y="156844"/>
                </a:lnTo>
                <a:lnTo>
                  <a:pt x="32689" y="157733"/>
                </a:lnTo>
                <a:lnTo>
                  <a:pt x="32435" y="158622"/>
                </a:lnTo>
                <a:lnTo>
                  <a:pt x="31940" y="159257"/>
                </a:lnTo>
                <a:lnTo>
                  <a:pt x="31445" y="159892"/>
                </a:lnTo>
                <a:lnTo>
                  <a:pt x="30568" y="160400"/>
                </a:lnTo>
                <a:lnTo>
                  <a:pt x="29324" y="160908"/>
                </a:lnTo>
                <a:lnTo>
                  <a:pt x="28092" y="161416"/>
                </a:lnTo>
                <a:lnTo>
                  <a:pt x="26428" y="161670"/>
                </a:lnTo>
                <a:lnTo>
                  <a:pt x="24358" y="161924"/>
                </a:lnTo>
                <a:lnTo>
                  <a:pt x="22288" y="162178"/>
                </a:lnTo>
                <a:lnTo>
                  <a:pt x="19634" y="162305"/>
                </a:lnTo>
                <a:lnTo>
                  <a:pt x="16408" y="162305"/>
                </a:lnTo>
                <a:lnTo>
                  <a:pt x="13258" y="162305"/>
                </a:lnTo>
                <a:lnTo>
                  <a:pt x="10629" y="162178"/>
                </a:lnTo>
                <a:lnTo>
                  <a:pt x="812" y="159257"/>
                </a:lnTo>
                <a:lnTo>
                  <a:pt x="266" y="158622"/>
                </a:lnTo>
                <a:lnTo>
                  <a:pt x="0" y="157733"/>
                </a:lnTo>
                <a:lnTo>
                  <a:pt x="0" y="156844"/>
                </a:lnTo>
                <a:lnTo>
                  <a:pt x="0" y="5333"/>
                </a:lnTo>
                <a:lnTo>
                  <a:pt x="0" y="4444"/>
                </a:lnTo>
                <a:lnTo>
                  <a:pt x="266" y="3682"/>
                </a:lnTo>
                <a:lnTo>
                  <a:pt x="812" y="3047"/>
                </a:lnTo>
                <a:lnTo>
                  <a:pt x="1346" y="2412"/>
                </a:lnTo>
                <a:lnTo>
                  <a:pt x="2235" y="1777"/>
                </a:lnTo>
                <a:lnTo>
                  <a:pt x="3479" y="1396"/>
                </a:lnTo>
                <a:lnTo>
                  <a:pt x="4724" y="1015"/>
                </a:lnTo>
                <a:lnTo>
                  <a:pt x="6400" y="634"/>
                </a:lnTo>
                <a:lnTo>
                  <a:pt x="8509" y="380"/>
                </a:lnTo>
                <a:lnTo>
                  <a:pt x="10629" y="126"/>
                </a:lnTo>
                <a:lnTo>
                  <a:pt x="13258" y="0"/>
                </a:lnTo>
                <a:lnTo>
                  <a:pt x="16408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986726" y="6478270"/>
            <a:ext cx="148590" cy="162560"/>
          </a:xfrm>
          <a:custGeom>
            <a:avLst/>
            <a:gdLst/>
            <a:ahLst/>
            <a:cxnLst/>
            <a:rect l="l" t="t" r="r" b="b"/>
            <a:pathLst>
              <a:path w="148590" h="162559">
                <a:moveTo>
                  <a:pt x="72821" y="0"/>
                </a:moveTo>
                <a:lnTo>
                  <a:pt x="77711" y="0"/>
                </a:lnTo>
                <a:lnTo>
                  <a:pt x="81610" y="126"/>
                </a:lnTo>
                <a:lnTo>
                  <a:pt x="84505" y="253"/>
                </a:lnTo>
                <a:lnTo>
                  <a:pt x="87414" y="380"/>
                </a:lnTo>
                <a:lnTo>
                  <a:pt x="89662" y="634"/>
                </a:lnTo>
                <a:lnTo>
                  <a:pt x="91287" y="1142"/>
                </a:lnTo>
                <a:lnTo>
                  <a:pt x="92900" y="1523"/>
                </a:lnTo>
                <a:lnTo>
                  <a:pt x="94056" y="2285"/>
                </a:lnTo>
                <a:lnTo>
                  <a:pt x="94754" y="3174"/>
                </a:lnTo>
                <a:lnTo>
                  <a:pt x="95465" y="4063"/>
                </a:lnTo>
                <a:lnTo>
                  <a:pt x="96062" y="5333"/>
                </a:lnTo>
                <a:lnTo>
                  <a:pt x="96558" y="6857"/>
                </a:lnTo>
                <a:lnTo>
                  <a:pt x="146265" y="149351"/>
                </a:lnTo>
                <a:lnTo>
                  <a:pt x="147269" y="152399"/>
                </a:lnTo>
                <a:lnTo>
                  <a:pt x="147891" y="154812"/>
                </a:lnTo>
                <a:lnTo>
                  <a:pt x="148132" y="156463"/>
                </a:lnTo>
                <a:lnTo>
                  <a:pt x="148386" y="158241"/>
                </a:lnTo>
                <a:lnTo>
                  <a:pt x="148056" y="159511"/>
                </a:lnTo>
                <a:lnTo>
                  <a:pt x="147142" y="160400"/>
                </a:lnTo>
                <a:lnTo>
                  <a:pt x="146227" y="161289"/>
                </a:lnTo>
                <a:lnTo>
                  <a:pt x="144614" y="161797"/>
                </a:lnTo>
                <a:lnTo>
                  <a:pt x="142290" y="162051"/>
                </a:lnTo>
                <a:lnTo>
                  <a:pt x="139979" y="162178"/>
                </a:lnTo>
                <a:lnTo>
                  <a:pt x="136791" y="162305"/>
                </a:lnTo>
                <a:lnTo>
                  <a:pt x="132727" y="162305"/>
                </a:lnTo>
                <a:lnTo>
                  <a:pt x="128498" y="162305"/>
                </a:lnTo>
                <a:lnTo>
                  <a:pt x="125209" y="162305"/>
                </a:lnTo>
                <a:lnTo>
                  <a:pt x="122847" y="162178"/>
                </a:lnTo>
                <a:lnTo>
                  <a:pt x="113588" y="157225"/>
                </a:lnTo>
                <a:lnTo>
                  <a:pt x="102781" y="124967"/>
                </a:lnTo>
                <a:lnTo>
                  <a:pt x="42379" y="124967"/>
                </a:lnTo>
                <a:lnTo>
                  <a:pt x="32194" y="156336"/>
                </a:lnTo>
                <a:lnTo>
                  <a:pt x="31864" y="157479"/>
                </a:lnTo>
                <a:lnTo>
                  <a:pt x="31419" y="158495"/>
                </a:lnTo>
                <a:lnTo>
                  <a:pt x="30886" y="159257"/>
                </a:lnTo>
                <a:lnTo>
                  <a:pt x="30353" y="160019"/>
                </a:lnTo>
                <a:lnTo>
                  <a:pt x="29476" y="160654"/>
                </a:lnTo>
                <a:lnTo>
                  <a:pt x="28270" y="161162"/>
                </a:lnTo>
                <a:lnTo>
                  <a:pt x="27076" y="161670"/>
                </a:lnTo>
                <a:lnTo>
                  <a:pt x="25374" y="161924"/>
                </a:lnTo>
                <a:lnTo>
                  <a:pt x="23177" y="162051"/>
                </a:lnTo>
                <a:lnTo>
                  <a:pt x="20980" y="162305"/>
                </a:lnTo>
                <a:lnTo>
                  <a:pt x="18110" y="162305"/>
                </a:lnTo>
                <a:lnTo>
                  <a:pt x="14541" y="162305"/>
                </a:lnTo>
                <a:lnTo>
                  <a:pt x="10731" y="162305"/>
                </a:lnTo>
                <a:lnTo>
                  <a:pt x="7747" y="162178"/>
                </a:lnTo>
                <a:lnTo>
                  <a:pt x="5600" y="161924"/>
                </a:lnTo>
                <a:lnTo>
                  <a:pt x="3441" y="161670"/>
                </a:lnTo>
                <a:lnTo>
                  <a:pt x="1955" y="161162"/>
                </a:lnTo>
                <a:lnTo>
                  <a:pt x="1117" y="160146"/>
                </a:lnTo>
                <a:lnTo>
                  <a:pt x="292" y="159257"/>
                </a:lnTo>
                <a:lnTo>
                  <a:pt x="0" y="157860"/>
                </a:lnTo>
                <a:lnTo>
                  <a:pt x="254" y="156082"/>
                </a:lnTo>
                <a:lnTo>
                  <a:pt x="495" y="154431"/>
                </a:lnTo>
                <a:lnTo>
                  <a:pt x="1117" y="152018"/>
                </a:lnTo>
                <a:lnTo>
                  <a:pt x="2120" y="149224"/>
                </a:lnTo>
                <a:lnTo>
                  <a:pt x="51701" y="6476"/>
                </a:lnTo>
                <a:lnTo>
                  <a:pt x="52197" y="5079"/>
                </a:lnTo>
                <a:lnTo>
                  <a:pt x="52781" y="3936"/>
                </a:lnTo>
                <a:lnTo>
                  <a:pt x="53441" y="3047"/>
                </a:lnTo>
                <a:lnTo>
                  <a:pt x="54102" y="2158"/>
                </a:lnTo>
                <a:lnTo>
                  <a:pt x="55156" y="1523"/>
                </a:lnTo>
                <a:lnTo>
                  <a:pt x="56603" y="1142"/>
                </a:lnTo>
                <a:lnTo>
                  <a:pt x="58064" y="634"/>
                </a:lnTo>
                <a:lnTo>
                  <a:pt x="60071" y="380"/>
                </a:lnTo>
                <a:lnTo>
                  <a:pt x="62636" y="253"/>
                </a:lnTo>
                <a:lnTo>
                  <a:pt x="65201" y="126"/>
                </a:lnTo>
                <a:lnTo>
                  <a:pt x="68605" y="0"/>
                </a:lnTo>
                <a:lnTo>
                  <a:pt x="72821" y="0"/>
                </a:lnTo>
                <a:close/>
              </a:path>
            </a:pathLst>
          </a:custGeom>
          <a:ln w="9143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41247" y="6478270"/>
            <a:ext cx="125730" cy="162560"/>
          </a:xfrm>
          <a:custGeom>
            <a:avLst/>
            <a:gdLst/>
            <a:ahLst/>
            <a:cxnLst/>
            <a:rect l="l" t="t" r="r" b="b"/>
            <a:pathLst>
              <a:path w="125730" h="162559">
                <a:moveTo>
                  <a:pt x="16408" y="0"/>
                </a:moveTo>
                <a:lnTo>
                  <a:pt x="19634" y="0"/>
                </a:lnTo>
                <a:lnTo>
                  <a:pt x="22288" y="126"/>
                </a:lnTo>
                <a:lnTo>
                  <a:pt x="24358" y="380"/>
                </a:lnTo>
                <a:lnTo>
                  <a:pt x="26428" y="634"/>
                </a:lnTo>
                <a:lnTo>
                  <a:pt x="28092" y="1015"/>
                </a:lnTo>
                <a:lnTo>
                  <a:pt x="29324" y="1396"/>
                </a:lnTo>
                <a:lnTo>
                  <a:pt x="30568" y="1777"/>
                </a:lnTo>
                <a:lnTo>
                  <a:pt x="31445" y="2412"/>
                </a:lnTo>
                <a:lnTo>
                  <a:pt x="31940" y="3047"/>
                </a:lnTo>
                <a:lnTo>
                  <a:pt x="32435" y="3682"/>
                </a:lnTo>
                <a:lnTo>
                  <a:pt x="32689" y="4444"/>
                </a:lnTo>
                <a:lnTo>
                  <a:pt x="32689" y="5206"/>
                </a:lnTo>
                <a:lnTo>
                  <a:pt x="32689" y="64261"/>
                </a:lnTo>
                <a:lnTo>
                  <a:pt x="92837" y="64261"/>
                </a:lnTo>
                <a:lnTo>
                  <a:pt x="92837" y="5206"/>
                </a:lnTo>
                <a:lnTo>
                  <a:pt x="92837" y="4444"/>
                </a:lnTo>
                <a:lnTo>
                  <a:pt x="96253" y="1396"/>
                </a:lnTo>
                <a:lnTo>
                  <a:pt x="97447" y="1015"/>
                </a:lnTo>
                <a:lnTo>
                  <a:pt x="99110" y="634"/>
                </a:lnTo>
                <a:lnTo>
                  <a:pt x="101218" y="380"/>
                </a:lnTo>
                <a:lnTo>
                  <a:pt x="103339" y="126"/>
                </a:lnTo>
                <a:lnTo>
                  <a:pt x="106006" y="0"/>
                </a:lnTo>
                <a:lnTo>
                  <a:pt x="109232" y="0"/>
                </a:lnTo>
                <a:lnTo>
                  <a:pt x="112382" y="0"/>
                </a:lnTo>
                <a:lnTo>
                  <a:pt x="122034" y="1396"/>
                </a:lnTo>
                <a:lnTo>
                  <a:pt x="123278" y="1777"/>
                </a:lnTo>
                <a:lnTo>
                  <a:pt x="124167" y="2412"/>
                </a:lnTo>
                <a:lnTo>
                  <a:pt x="124714" y="3047"/>
                </a:lnTo>
                <a:lnTo>
                  <a:pt x="125247" y="3682"/>
                </a:lnTo>
                <a:lnTo>
                  <a:pt x="125514" y="4444"/>
                </a:lnTo>
                <a:lnTo>
                  <a:pt x="125514" y="5206"/>
                </a:lnTo>
                <a:lnTo>
                  <a:pt x="125514" y="157098"/>
                </a:lnTo>
                <a:lnTo>
                  <a:pt x="125514" y="157987"/>
                </a:lnTo>
                <a:lnTo>
                  <a:pt x="125247" y="158749"/>
                </a:lnTo>
                <a:lnTo>
                  <a:pt x="124714" y="159384"/>
                </a:lnTo>
                <a:lnTo>
                  <a:pt x="124167" y="160019"/>
                </a:lnTo>
                <a:lnTo>
                  <a:pt x="123278" y="160527"/>
                </a:lnTo>
                <a:lnTo>
                  <a:pt x="122034" y="160908"/>
                </a:lnTo>
                <a:lnTo>
                  <a:pt x="120789" y="161416"/>
                </a:lnTo>
                <a:lnTo>
                  <a:pt x="119138" y="161670"/>
                </a:lnTo>
                <a:lnTo>
                  <a:pt x="117068" y="161924"/>
                </a:lnTo>
                <a:lnTo>
                  <a:pt x="114998" y="162178"/>
                </a:lnTo>
                <a:lnTo>
                  <a:pt x="112382" y="162305"/>
                </a:lnTo>
                <a:lnTo>
                  <a:pt x="109232" y="162305"/>
                </a:lnTo>
                <a:lnTo>
                  <a:pt x="106006" y="162305"/>
                </a:lnTo>
                <a:lnTo>
                  <a:pt x="96253" y="160908"/>
                </a:lnTo>
                <a:lnTo>
                  <a:pt x="95046" y="160527"/>
                </a:lnTo>
                <a:lnTo>
                  <a:pt x="94183" y="160019"/>
                </a:lnTo>
                <a:lnTo>
                  <a:pt x="93637" y="159384"/>
                </a:lnTo>
                <a:lnTo>
                  <a:pt x="93103" y="158749"/>
                </a:lnTo>
                <a:lnTo>
                  <a:pt x="92837" y="157987"/>
                </a:lnTo>
                <a:lnTo>
                  <a:pt x="92837" y="157098"/>
                </a:lnTo>
                <a:lnTo>
                  <a:pt x="92837" y="92074"/>
                </a:lnTo>
                <a:lnTo>
                  <a:pt x="32689" y="92074"/>
                </a:lnTo>
                <a:lnTo>
                  <a:pt x="32689" y="157098"/>
                </a:lnTo>
                <a:lnTo>
                  <a:pt x="32689" y="157987"/>
                </a:lnTo>
                <a:lnTo>
                  <a:pt x="29324" y="160908"/>
                </a:lnTo>
                <a:lnTo>
                  <a:pt x="28092" y="161416"/>
                </a:lnTo>
                <a:lnTo>
                  <a:pt x="26428" y="161670"/>
                </a:lnTo>
                <a:lnTo>
                  <a:pt x="24358" y="161924"/>
                </a:lnTo>
                <a:lnTo>
                  <a:pt x="22288" y="162178"/>
                </a:lnTo>
                <a:lnTo>
                  <a:pt x="19634" y="162305"/>
                </a:lnTo>
                <a:lnTo>
                  <a:pt x="16408" y="162305"/>
                </a:lnTo>
                <a:lnTo>
                  <a:pt x="13258" y="162305"/>
                </a:lnTo>
                <a:lnTo>
                  <a:pt x="3479" y="160908"/>
                </a:lnTo>
                <a:lnTo>
                  <a:pt x="2235" y="160527"/>
                </a:lnTo>
                <a:lnTo>
                  <a:pt x="1346" y="160019"/>
                </a:lnTo>
                <a:lnTo>
                  <a:pt x="812" y="159384"/>
                </a:lnTo>
                <a:lnTo>
                  <a:pt x="266" y="158749"/>
                </a:lnTo>
                <a:lnTo>
                  <a:pt x="0" y="157987"/>
                </a:lnTo>
                <a:lnTo>
                  <a:pt x="0" y="157098"/>
                </a:lnTo>
                <a:lnTo>
                  <a:pt x="0" y="5206"/>
                </a:lnTo>
                <a:lnTo>
                  <a:pt x="0" y="4444"/>
                </a:lnTo>
                <a:lnTo>
                  <a:pt x="266" y="3682"/>
                </a:lnTo>
                <a:lnTo>
                  <a:pt x="812" y="3047"/>
                </a:lnTo>
                <a:lnTo>
                  <a:pt x="1346" y="2412"/>
                </a:lnTo>
                <a:lnTo>
                  <a:pt x="2235" y="1777"/>
                </a:lnTo>
                <a:lnTo>
                  <a:pt x="3479" y="1396"/>
                </a:lnTo>
                <a:lnTo>
                  <a:pt x="4724" y="1015"/>
                </a:lnTo>
                <a:lnTo>
                  <a:pt x="6400" y="634"/>
                </a:lnTo>
                <a:lnTo>
                  <a:pt x="8509" y="380"/>
                </a:lnTo>
                <a:lnTo>
                  <a:pt x="10629" y="126"/>
                </a:lnTo>
                <a:lnTo>
                  <a:pt x="13258" y="0"/>
                </a:lnTo>
                <a:lnTo>
                  <a:pt x="16408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41876" y="6476238"/>
            <a:ext cx="152400" cy="167005"/>
          </a:xfrm>
          <a:custGeom>
            <a:avLst/>
            <a:gdLst/>
            <a:ahLst/>
            <a:cxnLst/>
            <a:rect l="l" t="t" r="r" b="b"/>
            <a:pathLst>
              <a:path w="152400" h="167004">
                <a:moveTo>
                  <a:pt x="77724" y="0"/>
                </a:moveTo>
                <a:lnTo>
                  <a:pt x="116669" y="7540"/>
                </a:lnTo>
                <a:lnTo>
                  <a:pt x="144780" y="37776"/>
                </a:lnTo>
                <a:lnTo>
                  <a:pt x="152273" y="81406"/>
                </a:lnTo>
                <a:lnTo>
                  <a:pt x="151963" y="91144"/>
                </a:lnTo>
                <a:lnTo>
                  <a:pt x="141128" y="131730"/>
                </a:lnTo>
                <a:lnTo>
                  <a:pt x="108203" y="160655"/>
                </a:lnTo>
                <a:lnTo>
                  <a:pt x="74675" y="166497"/>
                </a:lnTo>
                <a:lnTo>
                  <a:pt x="65629" y="166187"/>
                </a:lnTo>
                <a:lnTo>
                  <a:pt x="23623" y="151274"/>
                </a:lnTo>
                <a:lnTo>
                  <a:pt x="2678" y="112883"/>
                </a:lnTo>
                <a:lnTo>
                  <a:pt x="0" y="84200"/>
                </a:lnTo>
                <a:lnTo>
                  <a:pt x="309" y="74723"/>
                </a:lnTo>
                <a:lnTo>
                  <a:pt x="11191" y="34686"/>
                </a:lnTo>
                <a:lnTo>
                  <a:pt x="44069" y="5842"/>
                </a:lnTo>
                <a:lnTo>
                  <a:pt x="77724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219447" y="6476238"/>
            <a:ext cx="105410" cy="167005"/>
          </a:xfrm>
          <a:custGeom>
            <a:avLst/>
            <a:gdLst/>
            <a:ahLst/>
            <a:cxnLst/>
            <a:rect l="l" t="t" r="r" b="b"/>
            <a:pathLst>
              <a:path w="105410" h="167004">
                <a:moveTo>
                  <a:pt x="56641" y="0"/>
                </a:moveTo>
                <a:lnTo>
                  <a:pt x="60451" y="0"/>
                </a:lnTo>
                <a:lnTo>
                  <a:pt x="64262" y="254"/>
                </a:lnTo>
                <a:lnTo>
                  <a:pt x="68072" y="888"/>
                </a:lnTo>
                <a:lnTo>
                  <a:pt x="71881" y="1397"/>
                </a:lnTo>
                <a:lnTo>
                  <a:pt x="87629" y="6604"/>
                </a:lnTo>
                <a:lnTo>
                  <a:pt x="90169" y="7747"/>
                </a:lnTo>
                <a:lnTo>
                  <a:pt x="91821" y="8762"/>
                </a:lnTo>
                <a:lnTo>
                  <a:pt x="92710" y="9651"/>
                </a:lnTo>
                <a:lnTo>
                  <a:pt x="93472" y="10541"/>
                </a:lnTo>
                <a:lnTo>
                  <a:pt x="94106" y="11175"/>
                </a:lnTo>
                <a:lnTo>
                  <a:pt x="94361" y="11811"/>
                </a:lnTo>
                <a:lnTo>
                  <a:pt x="94614" y="12318"/>
                </a:lnTo>
                <a:lnTo>
                  <a:pt x="94868" y="13081"/>
                </a:lnTo>
                <a:lnTo>
                  <a:pt x="95123" y="14097"/>
                </a:lnTo>
                <a:lnTo>
                  <a:pt x="95250" y="14986"/>
                </a:lnTo>
                <a:lnTo>
                  <a:pt x="95503" y="16256"/>
                </a:lnTo>
                <a:lnTo>
                  <a:pt x="95503" y="17653"/>
                </a:lnTo>
                <a:lnTo>
                  <a:pt x="95630" y="19176"/>
                </a:lnTo>
                <a:lnTo>
                  <a:pt x="95630" y="20955"/>
                </a:lnTo>
                <a:lnTo>
                  <a:pt x="95630" y="23113"/>
                </a:lnTo>
                <a:lnTo>
                  <a:pt x="95630" y="25526"/>
                </a:lnTo>
                <a:lnTo>
                  <a:pt x="95630" y="27559"/>
                </a:lnTo>
                <a:lnTo>
                  <a:pt x="95503" y="29210"/>
                </a:lnTo>
                <a:lnTo>
                  <a:pt x="93599" y="35560"/>
                </a:lnTo>
                <a:lnTo>
                  <a:pt x="93090" y="36068"/>
                </a:lnTo>
                <a:lnTo>
                  <a:pt x="92328" y="36322"/>
                </a:lnTo>
                <a:lnTo>
                  <a:pt x="91439" y="36322"/>
                </a:lnTo>
                <a:lnTo>
                  <a:pt x="90550" y="36322"/>
                </a:lnTo>
                <a:lnTo>
                  <a:pt x="89026" y="35813"/>
                </a:lnTo>
                <a:lnTo>
                  <a:pt x="87122" y="34670"/>
                </a:lnTo>
                <a:lnTo>
                  <a:pt x="85089" y="33528"/>
                </a:lnTo>
                <a:lnTo>
                  <a:pt x="82676" y="32257"/>
                </a:lnTo>
                <a:lnTo>
                  <a:pt x="79755" y="30861"/>
                </a:lnTo>
                <a:lnTo>
                  <a:pt x="76835" y="29463"/>
                </a:lnTo>
                <a:lnTo>
                  <a:pt x="73532" y="28193"/>
                </a:lnTo>
                <a:lnTo>
                  <a:pt x="69723" y="27050"/>
                </a:lnTo>
                <a:lnTo>
                  <a:pt x="65912" y="26035"/>
                </a:lnTo>
                <a:lnTo>
                  <a:pt x="61722" y="25400"/>
                </a:lnTo>
                <a:lnTo>
                  <a:pt x="57150" y="25400"/>
                </a:lnTo>
                <a:lnTo>
                  <a:pt x="53593" y="25400"/>
                </a:lnTo>
                <a:lnTo>
                  <a:pt x="50418" y="25907"/>
                </a:lnTo>
                <a:lnTo>
                  <a:pt x="47751" y="26797"/>
                </a:lnTo>
                <a:lnTo>
                  <a:pt x="45212" y="27559"/>
                </a:lnTo>
                <a:lnTo>
                  <a:pt x="42925" y="28829"/>
                </a:lnTo>
                <a:lnTo>
                  <a:pt x="41148" y="30353"/>
                </a:lnTo>
                <a:lnTo>
                  <a:pt x="39369" y="31876"/>
                </a:lnTo>
                <a:lnTo>
                  <a:pt x="38100" y="33655"/>
                </a:lnTo>
                <a:lnTo>
                  <a:pt x="37211" y="35813"/>
                </a:lnTo>
                <a:lnTo>
                  <a:pt x="36322" y="37973"/>
                </a:lnTo>
                <a:lnTo>
                  <a:pt x="35813" y="40259"/>
                </a:lnTo>
                <a:lnTo>
                  <a:pt x="35813" y="42672"/>
                </a:lnTo>
                <a:lnTo>
                  <a:pt x="35813" y="46228"/>
                </a:lnTo>
                <a:lnTo>
                  <a:pt x="46609" y="58928"/>
                </a:lnTo>
                <a:lnTo>
                  <a:pt x="49911" y="60960"/>
                </a:lnTo>
                <a:lnTo>
                  <a:pt x="53593" y="62864"/>
                </a:lnTo>
                <a:lnTo>
                  <a:pt x="57785" y="64643"/>
                </a:lnTo>
                <a:lnTo>
                  <a:pt x="61849" y="66420"/>
                </a:lnTo>
                <a:lnTo>
                  <a:pt x="66166" y="68325"/>
                </a:lnTo>
                <a:lnTo>
                  <a:pt x="70485" y="70357"/>
                </a:lnTo>
                <a:lnTo>
                  <a:pt x="74675" y="72262"/>
                </a:lnTo>
                <a:lnTo>
                  <a:pt x="78993" y="74549"/>
                </a:lnTo>
                <a:lnTo>
                  <a:pt x="83057" y="77088"/>
                </a:lnTo>
                <a:lnTo>
                  <a:pt x="87249" y="79629"/>
                </a:lnTo>
                <a:lnTo>
                  <a:pt x="90931" y="82676"/>
                </a:lnTo>
                <a:lnTo>
                  <a:pt x="94106" y="86106"/>
                </a:lnTo>
                <a:lnTo>
                  <a:pt x="97409" y="89662"/>
                </a:lnTo>
                <a:lnTo>
                  <a:pt x="99949" y="93853"/>
                </a:lnTo>
                <a:lnTo>
                  <a:pt x="101980" y="98551"/>
                </a:lnTo>
                <a:lnTo>
                  <a:pt x="104012" y="103378"/>
                </a:lnTo>
                <a:lnTo>
                  <a:pt x="105028" y="108966"/>
                </a:lnTo>
                <a:lnTo>
                  <a:pt x="105028" y="115443"/>
                </a:lnTo>
                <a:lnTo>
                  <a:pt x="105028" y="123825"/>
                </a:lnTo>
                <a:lnTo>
                  <a:pt x="103377" y="131318"/>
                </a:lnTo>
                <a:lnTo>
                  <a:pt x="100202" y="137668"/>
                </a:lnTo>
                <a:lnTo>
                  <a:pt x="97154" y="144018"/>
                </a:lnTo>
                <a:lnTo>
                  <a:pt x="68579" y="163194"/>
                </a:lnTo>
                <a:lnTo>
                  <a:pt x="61340" y="165354"/>
                </a:lnTo>
                <a:lnTo>
                  <a:pt x="53593" y="166497"/>
                </a:lnTo>
                <a:lnTo>
                  <a:pt x="45465" y="166497"/>
                </a:lnTo>
                <a:lnTo>
                  <a:pt x="39877" y="166497"/>
                </a:lnTo>
                <a:lnTo>
                  <a:pt x="34798" y="165988"/>
                </a:lnTo>
                <a:lnTo>
                  <a:pt x="29972" y="165100"/>
                </a:lnTo>
                <a:lnTo>
                  <a:pt x="25146" y="164211"/>
                </a:lnTo>
                <a:lnTo>
                  <a:pt x="20954" y="163068"/>
                </a:lnTo>
                <a:lnTo>
                  <a:pt x="17399" y="161798"/>
                </a:lnTo>
                <a:lnTo>
                  <a:pt x="13715" y="160528"/>
                </a:lnTo>
                <a:lnTo>
                  <a:pt x="2921" y="154050"/>
                </a:lnTo>
                <a:lnTo>
                  <a:pt x="1904" y="153035"/>
                </a:lnTo>
                <a:lnTo>
                  <a:pt x="1142" y="151384"/>
                </a:lnTo>
                <a:lnTo>
                  <a:pt x="635" y="149351"/>
                </a:lnTo>
                <a:lnTo>
                  <a:pt x="126" y="147319"/>
                </a:lnTo>
                <a:lnTo>
                  <a:pt x="0" y="144399"/>
                </a:lnTo>
                <a:lnTo>
                  <a:pt x="0" y="140588"/>
                </a:lnTo>
                <a:lnTo>
                  <a:pt x="0" y="138049"/>
                </a:lnTo>
                <a:lnTo>
                  <a:pt x="0" y="135889"/>
                </a:lnTo>
                <a:lnTo>
                  <a:pt x="253" y="134112"/>
                </a:lnTo>
                <a:lnTo>
                  <a:pt x="380" y="132461"/>
                </a:lnTo>
                <a:lnTo>
                  <a:pt x="3810" y="127000"/>
                </a:lnTo>
                <a:lnTo>
                  <a:pt x="4699" y="127000"/>
                </a:lnTo>
                <a:lnTo>
                  <a:pt x="5841" y="127000"/>
                </a:lnTo>
                <a:lnTo>
                  <a:pt x="7492" y="127635"/>
                </a:lnTo>
                <a:lnTo>
                  <a:pt x="9651" y="129031"/>
                </a:lnTo>
                <a:lnTo>
                  <a:pt x="11684" y="130429"/>
                </a:lnTo>
                <a:lnTo>
                  <a:pt x="14477" y="131953"/>
                </a:lnTo>
                <a:lnTo>
                  <a:pt x="17779" y="133604"/>
                </a:lnTo>
                <a:lnTo>
                  <a:pt x="21081" y="135255"/>
                </a:lnTo>
                <a:lnTo>
                  <a:pt x="25018" y="136779"/>
                </a:lnTo>
                <a:lnTo>
                  <a:pt x="29590" y="138049"/>
                </a:lnTo>
                <a:lnTo>
                  <a:pt x="34162" y="139445"/>
                </a:lnTo>
                <a:lnTo>
                  <a:pt x="39497" y="140081"/>
                </a:lnTo>
                <a:lnTo>
                  <a:pt x="45592" y="140081"/>
                </a:lnTo>
                <a:lnTo>
                  <a:pt x="49529" y="140081"/>
                </a:lnTo>
                <a:lnTo>
                  <a:pt x="53086" y="139700"/>
                </a:lnTo>
                <a:lnTo>
                  <a:pt x="56261" y="138684"/>
                </a:lnTo>
                <a:lnTo>
                  <a:pt x="59436" y="137794"/>
                </a:lnTo>
                <a:lnTo>
                  <a:pt x="62102" y="136398"/>
                </a:lnTo>
                <a:lnTo>
                  <a:pt x="64262" y="134619"/>
                </a:lnTo>
                <a:lnTo>
                  <a:pt x="66421" y="132969"/>
                </a:lnTo>
                <a:lnTo>
                  <a:pt x="68199" y="130810"/>
                </a:lnTo>
                <a:lnTo>
                  <a:pt x="69341" y="128143"/>
                </a:lnTo>
                <a:lnTo>
                  <a:pt x="70485" y="125603"/>
                </a:lnTo>
                <a:lnTo>
                  <a:pt x="70992" y="122809"/>
                </a:lnTo>
                <a:lnTo>
                  <a:pt x="70992" y="119634"/>
                </a:lnTo>
                <a:lnTo>
                  <a:pt x="70992" y="115950"/>
                </a:lnTo>
                <a:lnTo>
                  <a:pt x="70103" y="112903"/>
                </a:lnTo>
                <a:lnTo>
                  <a:pt x="68072" y="110236"/>
                </a:lnTo>
                <a:lnTo>
                  <a:pt x="66039" y="107695"/>
                </a:lnTo>
                <a:lnTo>
                  <a:pt x="63500" y="105282"/>
                </a:lnTo>
                <a:lnTo>
                  <a:pt x="60325" y="103250"/>
                </a:lnTo>
                <a:lnTo>
                  <a:pt x="57150" y="101218"/>
                </a:lnTo>
                <a:lnTo>
                  <a:pt x="53466" y="99313"/>
                </a:lnTo>
                <a:lnTo>
                  <a:pt x="49402" y="97536"/>
                </a:lnTo>
                <a:lnTo>
                  <a:pt x="45338" y="95757"/>
                </a:lnTo>
                <a:lnTo>
                  <a:pt x="41148" y="93853"/>
                </a:lnTo>
                <a:lnTo>
                  <a:pt x="36829" y="91948"/>
                </a:lnTo>
                <a:lnTo>
                  <a:pt x="32512" y="89916"/>
                </a:lnTo>
                <a:lnTo>
                  <a:pt x="28321" y="87630"/>
                </a:lnTo>
                <a:lnTo>
                  <a:pt x="24256" y="85089"/>
                </a:lnTo>
                <a:lnTo>
                  <a:pt x="20319" y="82676"/>
                </a:lnTo>
                <a:lnTo>
                  <a:pt x="16637" y="79629"/>
                </a:lnTo>
                <a:lnTo>
                  <a:pt x="13462" y="76073"/>
                </a:lnTo>
                <a:lnTo>
                  <a:pt x="10287" y="72517"/>
                </a:lnTo>
                <a:lnTo>
                  <a:pt x="7619" y="68453"/>
                </a:lnTo>
                <a:lnTo>
                  <a:pt x="5714" y="63626"/>
                </a:lnTo>
                <a:lnTo>
                  <a:pt x="3682" y="58800"/>
                </a:lnTo>
                <a:lnTo>
                  <a:pt x="2666" y="52959"/>
                </a:lnTo>
                <a:lnTo>
                  <a:pt x="2666" y="46355"/>
                </a:lnTo>
                <a:lnTo>
                  <a:pt x="2666" y="38607"/>
                </a:lnTo>
                <a:lnTo>
                  <a:pt x="4063" y="31876"/>
                </a:lnTo>
                <a:lnTo>
                  <a:pt x="6985" y="26035"/>
                </a:lnTo>
                <a:lnTo>
                  <a:pt x="9778" y="20193"/>
                </a:lnTo>
                <a:lnTo>
                  <a:pt x="35687" y="2793"/>
                </a:lnTo>
                <a:lnTo>
                  <a:pt x="42290" y="888"/>
                </a:lnTo>
                <a:lnTo>
                  <a:pt x="49275" y="0"/>
                </a:lnTo>
                <a:lnTo>
                  <a:pt x="56641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429125" y="6434073"/>
            <a:ext cx="33020" cy="31115"/>
          </a:xfrm>
          <a:custGeom>
            <a:avLst/>
            <a:gdLst/>
            <a:ahLst/>
            <a:cxnLst/>
            <a:rect l="l" t="t" r="r" b="b"/>
            <a:pathLst>
              <a:path w="33020" h="31114">
                <a:moveTo>
                  <a:pt x="16383" y="0"/>
                </a:moveTo>
                <a:lnTo>
                  <a:pt x="22860" y="0"/>
                </a:lnTo>
                <a:lnTo>
                  <a:pt x="27177" y="1143"/>
                </a:lnTo>
                <a:lnTo>
                  <a:pt x="29337" y="3301"/>
                </a:lnTo>
                <a:lnTo>
                  <a:pt x="31623" y="5461"/>
                </a:lnTo>
                <a:lnTo>
                  <a:pt x="32765" y="9398"/>
                </a:lnTo>
                <a:lnTo>
                  <a:pt x="32765" y="15112"/>
                </a:lnTo>
                <a:lnTo>
                  <a:pt x="32765" y="20955"/>
                </a:lnTo>
                <a:lnTo>
                  <a:pt x="31496" y="25018"/>
                </a:lnTo>
                <a:lnTo>
                  <a:pt x="29210" y="27305"/>
                </a:lnTo>
                <a:lnTo>
                  <a:pt x="26924" y="29590"/>
                </a:lnTo>
                <a:lnTo>
                  <a:pt x="22605" y="30861"/>
                </a:lnTo>
                <a:lnTo>
                  <a:pt x="16128" y="30861"/>
                </a:lnTo>
                <a:lnTo>
                  <a:pt x="9778" y="30861"/>
                </a:lnTo>
                <a:lnTo>
                  <a:pt x="5461" y="29718"/>
                </a:lnTo>
                <a:lnTo>
                  <a:pt x="3301" y="27431"/>
                </a:lnTo>
                <a:lnTo>
                  <a:pt x="1142" y="25273"/>
                </a:lnTo>
                <a:lnTo>
                  <a:pt x="0" y="21336"/>
                </a:lnTo>
                <a:lnTo>
                  <a:pt x="0" y="15620"/>
                </a:lnTo>
                <a:lnTo>
                  <a:pt x="0" y="9778"/>
                </a:lnTo>
                <a:lnTo>
                  <a:pt x="1142" y="5714"/>
                </a:lnTo>
                <a:lnTo>
                  <a:pt x="3428" y="3428"/>
                </a:lnTo>
                <a:lnTo>
                  <a:pt x="5714" y="1143"/>
                </a:lnTo>
                <a:lnTo>
                  <a:pt x="10033" y="0"/>
                </a:lnTo>
                <a:lnTo>
                  <a:pt x="16383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374896" y="6434073"/>
            <a:ext cx="33020" cy="31115"/>
          </a:xfrm>
          <a:custGeom>
            <a:avLst/>
            <a:gdLst/>
            <a:ahLst/>
            <a:cxnLst/>
            <a:rect l="l" t="t" r="r" b="b"/>
            <a:pathLst>
              <a:path w="33020" h="31114">
                <a:moveTo>
                  <a:pt x="16382" y="0"/>
                </a:moveTo>
                <a:lnTo>
                  <a:pt x="22859" y="0"/>
                </a:lnTo>
                <a:lnTo>
                  <a:pt x="27177" y="1143"/>
                </a:lnTo>
                <a:lnTo>
                  <a:pt x="29337" y="3301"/>
                </a:lnTo>
                <a:lnTo>
                  <a:pt x="31495" y="5461"/>
                </a:lnTo>
                <a:lnTo>
                  <a:pt x="32638" y="9398"/>
                </a:lnTo>
                <a:lnTo>
                  <a:pt x="32638" y="15112"/>
                </a:lnTo>
                <a:lnTo>
                  <a:pt x="32638" y="20955"/>
                </a:lnTo>
                <a:lnTo>
                  <a:pt x="31495" y="25018"/>
                </a:lnTo>
                <a:lnTo>
                  <a:pt x="29209" y="27305"/>
                </a:lnTo>
                <a:lnTo>
                  <a:pt x="26924" y="29590"/>
                </a:lnTo>
                <a:lnTo>
                  <a:pt x="22605" y="30861"/>
                </a:lnTo>
                <a:lnTo>
                  <a:pt x="16255" y="30861"/>
                </a:lnTo>
                <a:lnTo>
                  <a:pt x="9905" y="30861"/>
                </a:lnTo>
                <a:lnTo>
                  <a:pt x="5587" y="29718"/>
                </a:lnTo>
                <a:lnTo>
                  <a:pt x="3301" y="27431"/>
                </a:lnTo>
                <a:lnTo>
                  <a:pt x="1015" y="25273"/>
                </a:lnTo>
                <a:lnTo>
                  <a:pt x="0" y="21336"/>
                </a:lnTo>
                <a:lnTo>
                  <a:pt x="0" y="15620"/>
                </a:lnTo>
                <a:lnTo>
                  <a:pt x="0" y="9778"/>
                </a:lnTo>
                <a:lnTo>
                  <a:pt x="1142" y="5714"/>
                </a:lnTo>
                <a:lnTo>
                  <a:pt x="3428" y="3428"/>
                </a:lnTo>
                <a:lnTo>
                  <a:pt x="5714" y="1143"/>
                </a:lnTo>
                <a:lnTo>
                  <a:pt x="10032" y="0"/>
                </a:lnTo>
                <a:lnTo>
                  <a:pt x="16382" y="0"/>
                </a:lnTo>
                <a:close/>
              </a:path>
            </a:pathLst>
          </a:custGeom>
          <a:ln w="9144">
            <a:solidFill>
              <a:srgbClr val="5C43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 txBox="1"/>
          <p:nvPr/>
        </p:nvSpPr>
        <p:spPr>
          <a:xfrm>
            <a:off x="627684" y="383869"/>
            <a:ext cx="235267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Century Gothic"/>
                <a:cs typeface="Century Gothic"/>
              </a:rPr>
              <a:t>ÖĞRETMENE</a:t>
            </a:r>
            <a:r>
              <a:rPr sz="2000" b="1" spc="-80" dirty="0">
                <a:latin typeface="Century Gothic"/>
                <a:cs typeface="Century Gothic"/>
              </a:rPr>
              <a:t> </a:t>
            </a:r>
            <a:r>
              <a:rPr sz="2000" b="1" dirty="0">
                <a:latin typeface="Century Gothic"/>
                <a:cs typeface="Century Gothic"/>
              </a:rPr>
              <a:t>SAYGI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627684" y="2082799"/>
            <a:ext cx="199580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Century Gothic"/>
                <a:cs typeface="Century Gothic"/>
              </a:rPr>
              <a:t>DOĞAYA</a:t>
            </a:r>
            <a:r>
              <a:rPr sz="2000" b="1" spc="-85" dirty="0">
                <a:latin typeface="Century Gothic"/>
                <a:cs typeface="Century Gothic"/>
              </a:rPr>
              <a:t> </a:t>
            </a:r>
            <a:r>
              <a:rPr sz="2000" b="1" spc="-5" dirty="0">
                <a:latin typeface="Century Gothic"/>
                <a:cs typeface="Century Gothic"/>
              </a:rPr>
              <a:t>SAYGI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646582" y="3832097"/>
            <a:ext cx="215328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35" smtClean="0">
                <a:latin typeface="Century Gothic"/>
                <a:cs typeface="Century Gothic"/>
              </a:rPr>
              <a:t>YA</a:t>
            </a:r>
            <a:r>
              <a:rPr lang="tr-TR" sz="2000" b="1" spc="-35" dirty="0" smtClean="0">
                <a:latin typeface="Century Gothic"/>
                <a:cs typeface="Century Gothic"/>
              </a:rPr>
              <a:t>Ş</a:t>
            </a:r>
            <a:r>
              <a:rPr sz="2000" b="1" spc="-35" smtClean="0">
                <a:latin typeface="Century Gothic"/>
                <a:cs typeface="Century Gothic"/>
              </a:rPr>
              <a:t>LILARA</a:t>
            </a:r>
            <a:r>
              <a:rPr sz="2000" b="1" spc="-95" smtClean="0">
                <a:latin typeface="Century Gothic"/>
                <a:cs typeface="Century Gothic"/>
              </a:rPr>
              <a:t> </a:t>
            </a:r>
            <a:r>
              <a:rPr sz="2000" b="1" spc="-5" dirty="0">
                <a:latin typeface="Century Gothic"/>
                <a:cs typeface="Century Gothic"/>
              </a:rPr>
              <a:t>SAYGI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627684" y="5621273"/>
            <a:ext cx="23006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35" smtClean="0">
                <a:latin typeface="Century Gothic"/>
                <a:cs typeface="Century Gothic"/>
              </a:rPr>
              <a:t>DÜ</a:t>
            </a:r>
            <a:r>
              <a:rPr lang="tr-TR" sz="2000" b="1" spc="-35" dirty="0" smtClean="0">
                <a:latin typeface="Century Gothic"/>
                <a:cs typeface="Century Gothic"/>
              </a:rPr>
              <a:t>Ş</a:t>
            </a:r>
            <a:r>
              <a:rPr sz="2000" b="1" spc="-35" smtClean="0">
                <a:latin typeface="Century Gothic"/>
                <a:cs typeface="Century Gothic"/>
              </a:rPr>
              <a:t>ÜNCEYE</a:t>
            </a:r>
            <a:r>
              <a:rPr sz="2000" b="1" spc="-90" smtClean="0">
                <a:latin typeface="Century Gothic"/>
                <a:cs typeface="Century Gothic"/>
              </a:rPr>
              <a:t> </a:t>
            </a:r>
            <a:r>
              <a:rPr sz="2000" b="1" spc="-5" dirty="0">
                <a:latin typeface="Century Gothic"/>
                <a:cs typeface="Century Gothic"/>
              </a:rPr>
              <a:t>SAYGI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674014" y="7265923"/>
            <a:ext cx="35026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65" smtClean="0">
                <a:latin typeface="Century Gothic"/>
                <a:cs typeface="Century Gothic"/>
              </a:rPr>
              <a:t>ÖĞRENC</a:t>
            </a:r>
            <a:r>
              <a:rPr lang="tr-TR" sz="2000" b="1" spc="-165" dirty="0" smtClean="0">
                <a:latin typeface="Century Gothic"/>
                <a:cs typeface="Century Gothic"/>
              </a:rPr>
              <a:t>İ    </a:t>
            </a:r>
            <a:r>
              <a:rPr sz="2000" b="1" spc="-5" smtClean="0">
                <a:latin typeface="Century Gothic"/>
                <a:cs typeface="Century Gothic"/>
              </a:rPr>
              <a:t>HAKLARINA</a:t>
            </a:r>
            <a:r>
              <a:rPr sz="2000" b="1" spc="-320" smtClean="0">
                <a:latin typeface="Century Gothic"/>
                <a:cs typeface="Century Gothic"/>
              </a:rPr>
              <a:t> </a:t>
            </a:r>
            <a:r>
              <a:rPr sz="2000" b="1" spc="-5" dirty="0">
                <a:latin typeface="Century Gothic"/>
                <a:cs typeface="Century Gothic"/>
              </a:rPr>
              <a:t>SAYGI</a:t>
            </a:r>
            <a:endParaRPr sz="20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42265" y="0"/>
            <a:ext cx="0" cy="9144000"/>
          </a:xfrm>
          <a:custGeom>
            <a:avLst/>
            <a:gdLst/>
            <a:ahLst/>
            <a:cxnLst/>
            <a:rect l="l" t="t" r="r" b="b"/>
            <a:pathLst>
              <a:path h="9144000">
                <a:moveTo>
                  <a:pt x="0" y="0"/>
                </a:moveTo>
                <a:lnTo>
                  <a:pt x="0" y="9143999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40044" y="0"/>
            <a:ext cx="0" cy="9144000"/>
          </a:xfrm>
          <a:custGeom>
            <a:avLst/>
            <a:gdLst/>
            <a:ahLst/>
            <a:cxnLst/>
            <a:rect l="l" t="t" r="r" b="b"/>
            <a:pathLst>
              <a:path h="9144000">
                <a:moveTo>
                  <a:pt x="0" y="0"/>
                </a:moveTo>
                <a:lnTo>
                  <a:pt x="0" y="91439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53377" y="662241"/>
            <a:ext cx="2476500" cy="1071880"/>
          </a:xfrm>
          <a:custGeom>
            <a:avLst/>
            <a:gdLst/>
            <a:ahLst/>
            <a:cxnLst/>
            <a:rect l="l" t="t" r="r" b="b"/>
            <a:pathLst>
              <a:path w="2476500" h="1071880">
                <a:moveTo>
                  <a:pt x="1238105" y="0"/>
                </a:moveTo>
                <a:lnTo>
                  <a:pt x="1172353" y="742"/>
                </a:lnTo>
                <a:lnTo>
                  <a:pt x="1107494" y="2944"/>
                </a:lnTo>
                <a:lnTo>
                  <a:pt x="1043614" y="6569"/>
                </a:lnTo>
                <a:lnTo>
                  <a:pt x="980799" y="11581"/>
                </a:lnTo>
                <a:lnTo>
                  <a:pt x="919135" y="17941"/>
                </a:lnTo>
                <a:lnTo>
                  <a:pt x="858706" y="25613"/>
                </a:lnTo>
                <a:lnTo>
                  <a:pt x="799599" y="34561"/>
                </a:lnTo>
                <a:lnTo>
                  <a:pt x="741899" y="44746"/>
                </a:lnTo>
                <a:lnTo>
                  <a:pt x="685692" y="56132"/>
                </a:lnTo>
                <a:lnTo>
                  <a:pt x="631063" y="68683"/>
                </a:lnTo>
                <a:lnTo>
                  <a:pt x="578098" y="82360"/>
                </a:lnTo>
                <a:lnTo>
                  <a:pt x="526883" y="97128"/>
                </a:lnTo>
                <a:lnTo>
                  <a:pt x="477502" y="112948"/>
                </a:lnTo>
                <a:lnTo>
                  <a:pt x="430042" y="129785"/>
                </a:lnTo>
                <a:lnTo>
                  <a:pt x="384588" y="147601"/>
                </a:lnTo>
                <a:lnTo>
                  <a:pt x="341226" y="166358"/>
                </a:lnTo>
                <a:lnTo>
                  <a:pt x="300041" y="186021"/>
                </a:lnTo>
                <a:lnTo>
                  <a:pt x="261120" y="206552"/>
                </a:lnTo>
                <a:lnTo>
                  <a:pt x="224546" y="227914"/>
                </a:lnTo>
                <a:lnTo>
                  <a:pt x="190407" y="250070"/>
                </a:lnTo>
                <a:lnTo>
                  <a:pt x="158787" y="272983"/>
                </a:lnTo>
                <a:lnTo>
                  <a:pt x="103449" y="320933"/>
                </a:lnTo>
                <a:lnTo>
                  <a:pt x="59217" y="371467"/>
                </a:lnTo>
                <a:lnTo>
                  <a:pt x="26775" y="424290"/>
                </a:lnTo>
                <a:lnTo>
                  <a:pt x="6807" y="479105"/>
                </a:lnTo>
                <a:lnTo>
                  <a:pt x="0" y="535617"/>
                </a:lnTo>
                <a:lnTo>
                  <a:pt x="1716" y="564067"/>
                </a:lnTo>
                <a:lnTo>
                  <a:pt x="15189" y="619770"/>
                </a:lnTo>
                <a:lnTo>
                  <a:pt x="41479" y="673632"/>
                </a:lnTo>
                <a:lnTo>
                  <a:pt x="79902" y="725355"/>
                </a:lnTo>
                <a:lnTo>
                  <a:pt x="129773" y="774644"/>
                </a:lnTo>
                <a:lnTo>
                  <a:pt x="190407" y="821201"/>
                </a:lnTo>
                <a:lnTo>
                  <a:pt x="224546" y="843363"/>
                </a:lnTo>
                <a:lnTo>
                  <a:pt x="261120" y="864731"/>
                </a:lnTo>
                <a:lnTo>
                  <a:pt x="300041" y="885268"/>
                </a:lnTo>
                <a:lnTo>
                  <a:pt x="341226" y="904937"/>
                </a:lnTo>
                <a:lnTo>
                  <a:pt x="384588" y="923701"/>
                </a:lnTo>
                <a:lnTo>
                  <a:pt x="430042" y="941523"/>
                </a:lnTo>
                <a:lnTo>
                  <a:pt x="477502" y="958366"/>
                </a:lnTo>
                <a:lnTo>
                  <a:pt x="526883" y="974193"/>
                </a:lnTo>
                <a:lnTo>
                  <a:pt x="578098" y="988966"/>
                </a:lnTo>
                <a:lnTo>
                  <a:pt x="631063" y="1002649"/>
                </a:lnTo>
                <a:lnTo>
                  <a:pt x="685692" y="1015205"/>
                </a:lnTo>
                <a:lnTo>
                  <a:pt x="741899" y="1026597"/>
                </a:lnTo>
                <a:lnTo>
                  <a:pt x="799599" y="1036787"/>
                </a:lnTo>
                <a:lnTo>
                  <a:pt x="858706" y="1045738"/>
                </a:lnTo>
                <a:lnTo>
                  <a:pt x="919135" y="1053414"/>
                </a:lnTo>
                <a:lnTo>
                  <a:pt x="980799" y="1059778"/>
                </a:lnTo>
                <a:lnTo>
                  <a:pt x="1043614" y="1064791"/>
                </a:lnTo>
                <a:lnTo>
                  <a:pt x="1107494" y="1068419"/>
                </a:lnTo>
                <a:lnTo>
                  <a:pt x="1172353" y="1070622"/>
                </a:lnTo>
                <a:lnTo>
                  <a:pt x="1238105" y="1071365"/>
                </a:lnTo>
                <a:lnTo>
                  <a:pt x="1303858" y="1070622"/>
                </a:lnTo>
                <a:lnTo>
                  <a:pt x="1368716" y="1068419"/>
                </a:lnTo>
                <a:lnTo>
                  <a:pt x="1432596" y="1064791"/>
                </a:lnTo>
                <a:lnTo>
                  <a:pt x="1495411" y="1059778"/>
                </a:lnTo>
                <a:lnTo>
                  <a:pt x="1557075" y="1053414"/>
                </a:lnTo>
                <a:lnTo>
                  <a:pt x="1617504" y="1045738"/>
                </a:lnTo>
                <a:lnTo>
                  <a:pt x="1676611" y="1036787"/>
                </a:lnTo>
                <a:lnTo>
                  <a:pt x="1734311" y="1026597"/>
                </a:lnTo>
                <a:lnTo>
                  <a:pt x="1790518" y="1015205"/>
                </a:lnTo>
                <a:lnTo>
                  <a:pt x="1845147" y="1002649"/>
                </a:lnTo>
                <a:lnTo>
                  <a:pt x="1898112" y="988966"/>
                </a:lnTo>
                <a:lnTo>
                  <a:pt x="1949327" y="974193"/>
                </a:lnTo>
                <a:lnTo>
                  <a:pt x="1998708" y="958366"/>
                </a:lnTo>
                <a:lnTo>
                  <a:pt x="2046168" y="941523"/>
                </a:lnTo>
                <a:lnTo>
                  <a:pt x="2091622" y="923701"/>
                </a:lnTo>
                <a:lnTo>
                  <a:pt x="2134984" y="904937"/>
                </a:lnTo>
                <a:lnTo>
                  <a:pt x="2176169" y="885268"/>
                </a:lnTo>
                <a:lnTo>
                  <a:pt x="2215090" y="864731"/>
                </a:lnTo>
                <a:lnTo>
                  <a:pt x="2251664" y="843363"/>
                </a:lnTo>
                <a:lnTo>
                  <a:pt x="2285803" y="821201"/>
                </a:lnTo>
                <a:lnTo>
                  <a:pt x="2317423" y="798282"/>
                </a:lnTo>
                <a:lnTo>
                  <a:pt x="2372761" y="750322"/>
                </a:lnTo>
                <a:lnTo>
                  <a:pt x="2416993" y="699779"/>
                </a:lnTo>
                <a:lnTo>
                  <a:pt x="2449435" y="646950"/>
                </a:lnTo>
                <a:lnTo>
                  <a:pt x="2469403" y="592130"/>
                </a:lnTo>
                <a:lnTo>
                  <a:pt x="2476211" y="535617"/>
                </a:lnTo>
                <a:lnTo>
                  <a:pt x="2474494" y="507167"/>
                </a:lnTo>
                <a:lnTo>
                  <a:pt x="2461021" y="451467"/>
                </a:lnTo>
                <a:lnTo>
                  <a:pt x="2434731" y="397611"/>
                </a:lnTo>
                <a:lnTo>
                  <a:pt x="2396308" y="345895"/>
                </a:lnTo>
                <a:lnTo>
                  <a:pt x="2346437" y="296616"/>
                </a:lnTo>
                <a:lnTo>
                  <a:pt x="2285803" y="250070"/>
                </a:lnTo>
                <a:lnTo>
                  <a:pt x="2251664" y="227914"/>
                </a:lnTo>
                <a:lnTo>
                  <a:pt x="2215090" y="206552"/>
                </a:lnTo>
                <a:lnTo>
                  <a:pt x="2176169" y="186021"/>
                </a:lnTo>
                <a:lnTo>
                  <a:pt x="2134984" y="166358"/>
                </a:lnTo>
                <a:lnTo>
                  <a:pt x="2091622" y="147601"/>
                </a:lnTo>
                <a:lnTo>
                  <a:pt x="2046168" y="129785"/>
                </a:lnTo>
                <a:lnTo>
                  <a:pt x="1998708" y="112948"/>
                </a:lnTo>
                <a:lnTo>
                  <a:pt x="1949327" y="97128"/>
                </a:lnTo>
                <a:lnTo>
                  <a:pt x="1898112" y="82360"/>
                </a:lnTo>
                <a:lnTo>
                  <a:pt x="1845147" y="68683"/>
                </a:lnTo>
                <a:lnTo>
                  <a:pt x="1790518" y="56132"/>
                </a:lnTo>
                <a:lnTo>
                  <a:pt x="1734311" y="44746"/>
                </a:lnTo>
                <a:lnTo>
                  <a:pt x="1676611" y="34561"/>
                </a:lnTo>
                <a:lnTo>
                  <a:pt x="1617504" y="25613"/>
                </a:lnTo>
                <a:lnTo>
                  <a:pt x="1557075" y="17941"/>
                </a:lnTo>
                <a:lnTo>
                  <a:pt x="1495411" y="11581"/>
                </a:lnTo>
                <a:lnTo>
                  <a:pt x="1432596" y="6569"/>
                </a:lnTo>
                <a:lnTo>
                  <a:pt x="1368716" y="2944"/>
                </a:lnTo>
                <a:lnTo>
                  <a:pt x="1303858" y="742"/>
                </a:lnTo>
                <a:lnTo>
                  <a:pt x="1238105" y="0"/>
                </a:lnTo>
                <a:close/>
              </a:path>
            </a:pathLst>
          </a:custGeom>
          <a:solidFill>
            <a:srgbClr val="12416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41039" y="636095"/>
            <a:ext cx="2476211" cy="1071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41039" y="636095"/>
            <a:ext cx="2476500" cy="1071880"/>
          </a:xfrm>
          <a:custGeom>
            <a:avLst/>
            <a:gdLst/>
            <a:ahLst/>
            <a:cxnLst/>
            <a:rect l="l" t="t" r="r" b="b"/>
            <a:pathLst>
              <a:path w="2476500" h="1071880">
                <a:moveTo>
                  <a:pt x="1238105" y="0"/>
                </a:moveTo>
                <a:lnTo>
                  <a:pt x="1172352" y="742"/>
                </a:lnTo>
                <a:lnTo>
                  <a:pt x="1107494" y="2944"/>
                </a:lnTo>
                <a:lnTo>
                  <a:pt x="1043614" y="6569"/>
                </a:lnTo>
                <a:lnTo>
                  <a:pt x="980799" y="11581"/>
                </a:lnTo>
                <a:lnTo>
                  <a:pt x="919135" y="17941"/>
                </a:lnTo>
                <a:lnTo>
                  <a:pt x="858706" y="25613"/>
                </a:lnTo>
                <a:lnTo>
                  <a:pt x="799599" y="34561"/>
                </a:lnTo>
                <a:lnTo>
                  <a:pt x="741899" y="44746"/>
                </a:lnTo>
                <a:lnTo>
                  <a:pt x="685692" y="56132"/>
                </a:lnTo>
                <a:lnTo>
                  <a:pt x="631063" y="68683"/>
                </a:lnTo>
                <a:lnTo>
                  <a:pt x="578098" y="82360"/>
                </a:lnTo>
                <a:lnTo>
                  <a:pt x="526883" y="97128"/>
                </a:lnTo>
                <a:lnTo>
                  <a:pt x="477502" y="112948"/>
                </a:lnTo>
                <a:lnTo>
                  <a:pt x="430042" y="129785"/>
                </a:lnTo>
                <a:lnTo>
                  <a:pt x="384588" y="147601"/>
                </a:lnTo>
                <a:lnTo>
                  <a:pt x="341226" y="166358"/>
                </a:lnTo>
                <a:lnTo>
                  <a:pt x="300041" y="186021"/>
                </a:lnTo>
                <a:lnTo>
                  <a:pt x="261120" y="206552"/>
                </a:lnTo>
                <a:lnTo>
                  <a:pt x="224546" y="227914"/>
                </a:lnTo>
                <a:lnTo>
                  <a:pt x="190407" y="250070"/>
                </a:lnTo>
                <a:lnTo>
                  <a:pt x="158787" y="272983"/>
                </a:lnTo>
                <a:lnTo>
                  <a:pt x="103449" y="320933"/>
                </a:lnTo>
                <a:lnTo>
                  <a:pt x="59217" y="371467"/>
                </a:lnTo>
                <a:lnTo>
                  <a:pt x="26775" y="424290"/>
                </a:lnTo>
                <a:lnTo>
                  <a:pt x="6807" y="479105"/>
                </a:lnTo>
                <a:lnTo>
                  <a:pt x="0" y="535617"/>
                </a:lnTo>
                <a:lnTo>
                  <a:pt x="1716" y="564067"/>
                </a:lnTo>
                <a:lnTo>
                  <a:pt x="15189" y="619770"/>
                </a:lnTo>
                <a:lnTo>
                  <a:pt x="41479" y="673632"/>
                </a:lnTo>
                <a:lnTo>
                  <a:pt x="79902" y="725355"/>
                </a:lnTo>
                <a:lnTo>
                  <a:pt x="129773" y="774644"/>
                </a:lnTo>
                <a:lnTo>
                  <a:pt x="190407" y="821201"/>
                </a:lnTo>
                <a:lnTo>
                  <a:pt x="224546" y="843363"/>
                </a:lnTo>
                <a:lnTo>
                  <a:pt x="261120" y="864731"/>
                </a:lnTo>
                <a:lnTo>
                  <a:pt x="300041" y="885268"/>
                </a:lnTo>
                <a:lnTo>
                  <a:pt x="341226" y="904937"/>
                </a:lnTo>
                <a:lnTo>
                  <a:pt x="384588" y="923701"/>
                </a:lnTo>
                <a:lnTo>
                  <a:pt x="430042" y="941523"/>
                </a:lnTo>
                <a:lnTo>
                  <a:pt x="477502" y="958366"/>
                </a:lnTo>
                <a:lnTo>
                  <a:pt x="526883" y="974193"/>
                </a:lnTo>
                <a:lnTo>
                  <a:pt x="578098" y="988966"/>
                </a:lnTo>
                <a:lnTo>
                  <a:pt x="631063" y="1002649"/>
                </a:lnTo>
                <a:lnTo>
                  <a:pt x="685692" y="1015205"/>
                </a:lnTo>
                <a:lnTo>
                  <a:pt x="741899" y="1026597"/>
                </a:lnTo>
                <a:lnTo>
                  <a:pt x="799599" y="1036787"/>
                </a:lnTo>
                <a:lnTo>
                  <a:pt x="858706" y="1045738"/>
                </a:lnTo>
                <a:lnTo>
                  <a:pt x="919135" y="1053414"/>
                </a:lnTo>
                <a:lnTo>
                  <a:pt x="980799" y="1059778"/>
                </a:lnTo>
                <a:lnTo>
                  <a:pt x="1043614" y="1064791"/>
                </a:lnTo>
                <a:lnTo>
                  <a:pt x="1107494" y="1068419"/>
                </a:lnTo>
                <a:lnTo>
                  <a:pt x="1172352" y="1070622"/>
                </a:lnTo>
                <a:lnTo>
                  <a:pt x="1238105" y="1071365"/>
                </a:lnTo>
                <a:lnTo>
                  <a:pt x="1303857" y="1070622"/>
                </a:lnTo>
                <a:lnTo>
                  <a:pt x="1368716" y="1068419"/>
                </a:lnTo>
                <a:lnTo>
                  <a:pt x="1432596" y="1064791"/>
                </a:lnTo>
                <a:lnTo>
                  <a:pt x="1495411" y="1059778"/>
                </a:lnTo>
                <a:lnTo>
                  <a:pt x="1557075" y="1053414"/>
                </a:lnTo>
                <a:lnTo>
                  <a:pt x="1617504" y="1045738"/>
                </a:lnTo>
                <a:lnTo>
                  <a:pt x="1676611" y="1036787"/>
                </a:lnTo>
                <a:lnTo>
                  <a:pt x="1734311" y="1026597"/>
                </a:lnTo>
                <a:lnTo>
                  <a:pt x="1790518" y="1015205"/>
                </a:lnTo>
                <a:lnTo>
                  <a:pt x="1845147" y="1002649"/>
                </a:lnTo>
                <a:lnTo>
                  <a:pt x="1898112" y="988966"/>
                </a:lnTo>
                <a:lnTo>
                  <a:pt x="1949327" y="974193"/>
                </a:lnTo>
                <a:lnTo>
                  <a:pt x="1998708" y="958366"/>
                </a:lnTo>
                <a:lnTo>
                  <a:pt x="2046168" y="941523"/>
                </a:lnTo>
                <a:lnTo>
                  <a:pt x="2091622" y="923701"/>
                </a:lnTo>
                <a:lnTo>
                  <a:pt x="2134984" y="904937"/>
                </a:lnTo>
                <a:lnTo>
                  <a:pt x="2176168" y="885268"/>
                </a:lnTo>
                <a:lnTo>
                  <a:pt x="2215090" y="864731"/>
                </a:lnTo>
                <a:lnTo>
                  <a:pt x="2251664" y="843363"/>
                </a:lnTo>
                <a:lnTo>
                  <a:pt x="2285803" y="821201"/>
                </a:lnTo>
                <a:lnTo>
                  <a:pt x="2317422" y="798282"/>
                </a:lnTo>
                <a:lnTo>
                  <a:pt x="2372760" y="750322"/>
                </a:lnTo>
                <a:lnTo>
                  <a:pt x="2416993" y="699779"/>
                </a:lnTo>
                <a:lnTo>
                  <a:pt x="2449435" y="646950"/>
                </a:lnTo>
                <a:lnTo>
                  <a:pt x="2469402" y="592130"/>
                </a:lnTo>
                <a:lnTo>
                  <a:pt x="2476210" y="535617"/>
                </a:lnTo>
                <a:lnTo>
                  <a:pt x="2474494" y="507167"/>
                </a:lnTo>
                <a:lnTo>
                  <a:pt x="2461021" y="451467"/>
                </a:lnTo>
                <a:lnTo>
                  <a:pt x="2434730" y="397611"/>
                </a:lnTo>
                <a:lnTo>
                  <a:pt x="2396308" y="345895"/>
                </a:lnTo>
                <a:lnTo>
                  <a:pt x="2346437" y="296616"/>
                </a:lnTo>
                <a:lnTo>
                  <a:pt x="2285803" y="250070"/>
                </a:lnTo>
                <a:lnTo>
                  <a:pt x="2251664" y="227914"/>
                </a:lnTo>
                <a:lnTo>
                  <a:pt x="2215090" y="206552"/>
                </a:lnTo>
                <a:lnTo>
                  <a:pt x="2176168" y="186021"/>
                </a:lnTo>
                <a:lnTo>
                  <a:pt x="2134984" y="166358"/>
                </a:lnTo>
                <a:lnTo>
                  <a:pt x="2091622" y="147601"/>
                </a:lnTo>
                <a:lnTo>
                  <a:pt x="2046168" y="129785"/>
                </a:lnTo>
                <a:lnTo>
                  <a:pt x="1998708" y="112948"/>
                </a:lnTo>
                <a:lnTo>
                  <a:pt x="1949327" y="97128"/>
                </a:lnTo>
                <a:lnTo>
                  <a:pt x="1898112" y="82360"/>
                </a:lnTo>
                <a:lnTo>
                  <a:pt x="1845147" y="68683"/>
                </a:lnTo>
                <a:lnTo>
                  <a:pt x="1790518" y="56132"/>
                </a:lnTo>
                <a:lnTo>
                  <a:pt x="1734311" y="44746"/>
                </a:lnTo>
                <a:lnTo>
                  <a:pt x="1676611" y="34561"/>
                </a:lnTo>
                <a:lnTo>
                  <a:pt x="1617504" y="25613"/>
                </a:lnTo>
                <a:lnTo>
                  <a:pt x="1557075" y="17941"/>
                </a:lnTo>
                <a:lnTo>
                  <a:pt x="1495411" y="11581"/>
                </a:lnTo>
                <a:lnTo>
                  <a:pt x="1432596" y="6569"/>
                </a:lnTo>
                <a:lnTo>
                  <a:pt x="1368716" y="2944"/>
                </a:lnTo>
                <a:lnTo>
                  <a:pt x="1303857" y="742"/>
                </a:lnTo>
                <a:lnTo>
                  <a:pt x="1238105" y="0"/>
                </a:lnTo>
                <a:close/>
              </a:path>
            </a:pathLst>
          </a:custGeom>
          <a:ln w="12957">
            <a:solidFill>
              <a:srgbClr val="74B5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32028" y="887478"/>
            <a:ext cx="989330" cy="4343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650" b="1" spc="-80" dirty="0">
                <a:solidFill>
                  <a:srgbClr val="255F64"/>
                </a:solidFill>
                <a:latin typeface="Century Gothic"/>
                <a:cs typeface="Century Gothic"/>
              </a:rPr>
              <a:t>SAYGI</a:t>
            </a:r>
            <a:endParaRPr sz="2650">
              <a:latin typeface="Century Gothic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542763" y="3924055"/>
            <a:ext cx="2087880" cy="616585"/>
          </a:xfrm>
          <a:custGeom>
            <a:avLst/>
            <a:gdLst/>
            <a:ahLst/>
            <a:cxnLst/>
            <a:rect l="l" t="t" r="r" b="b"/>
            <a:pathLst>
              <a:path w="2087879" h="616585">
                <a:moveTo>
                  <a:pt x="0" y="616410"/>
                </a:moveTo>
                <a:lnTo>
                  <a:pt x="2087568" y="616410"/>
                </a:lnTo>
                <a:lnTo>
                  <a:pt x="2087568" y="0"/>
                </a:lnTo>
                <a:lnTo>
                  <a:pt x="0" y="0"/>
                </a:lnTo>
                <a:lnTo>
                  <a:pt x="0" y="616410"/>
                </a:lnTo>
                <a:close/>
              </a:path>
            </a:pathLst>
          </a:custGeom>
          <a:solidFill>
            <a:srgbClr val="3B4546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30425" y="3897908"/>
            <a:ext cx="2087568" cy="6164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30425" y="3897908"/>
            <a:ext cx="2087880" cy="616585"/>
          </a:xfrm>
          <a:custGeom>
            <a:avLst/>
            <a:gdLst/>
            <a:ahLst/>
            <a:cxnLst/>
            <a:rect l="l" t="t" r="r" b="b"/>
            <a:pathLst>
              <a:path w="2087879" h="616585">
                <a:moveTo>
                  <a:pt x="0" y="616410"/>
                </a:moveTo>
                <a:lnTo>
                  <a:pt x="2087567" y="616410"/>
                </a:lnTo>
                <a:lnTo>
                  <a:pt x="2087567" y="0"/>
                </a:lnTo>
                <a:lnTo>
                  <a:pt x="0" y="0"/>
                </a:lnTo>
                <a:lnTo>
                  <a:pt x="0" y="616410"/>
                </a:lnTo>
                <a:close/>
              </a:path>
            </a:pathLst>
          </a:custGeom>
          <a:ln w="13014">
            <a:solidFill>
              <a:srgbClr val="AEB8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635250" y="4008490"/>
            <a:ext cx="19812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3200" b="1" spc="-270" dirty="0" smtClean="0">
                <a:solidFill>
                  <a:srgbClr val="6F2F9F"/>
                </a:solidFill>
                <a:latin typeface="Algerian" pitchFamily="82" charset="0"/>
                <a:cs typeface="Century Gothic"/>
              </a:rPr>
              <a:t>İ</a:t>
            </a:r>
            <a:r>
              <a:rPr sz="3200" b="1" spc="-270" smtClean="0">
                <a:solidFill>
                  <a:srgbClr val="6F2F9F"/>
                </a:solidFill>
                <a:latin typeface="Algerian" pitchFamily="82" charset="0"/>
                <a:cs typeface="Century Gothic"/>
              </a:rPr>
              <a:t>NSAN</a:t>
            </a:r>
            <a:endParaRPr sz="3200">
              <a:latin typeface="Algerian" pitchFamily="82" charset="0"/>
              <a:cs typeface="Century Gothic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863" y="1570189"/>
            <a:ext cx="2343785" cy="1818005"/>
          </a:xfrm>
          <a:custGeom>
            <a:avLst/>
            <a:gdLst/>
            <a:ahLst/>
            <a:cxnLst/>
            <a:rect l="l" t="t" r="r" b="b"/>
            <a:pathLst>
              <a:path w="2343785" h="1818004">
                <a:moveTo>
                  <a:pt x="1119698" y="1315053"/>
                </a:moveTo>
                <a:lnTo>
                  <a:pt x="837075" y="1315053"/>
                </a:lnTo>
                <a:lnTo>
                  <a:pt x="920615" y="1817856"/>
                </a:lnTo>
                <a:lnTo>
                  <a:pt x="1119698" y="1315053"/>
                </a:lnTo>
                <a:close/>
              </a:path>
              <a:path w="2343785" h="1818004">
                <a:moveTo>
                  <a:pt x="1513533" y="1256876"/>
                </a:moveTo>
                <a:lnTo>
                  <a:pt x="1142733" y="1256876"/>
                </a:lnTo>
                <a:lnTo>
                  <a:pt x="1437238" y="1660975"/>
                </a:lnTo>
                <a:lnTo>
                  <a:pt x="1513533" y="1256876"/>
                </a:lnTo>
                <a:close/>
              </a:path>
              <a:path w="2343785" h="1818004">
                <a:moveTo>
                  <a:pt x="1868487" y="1216610"/>
                </a:moveTo>
                <a:lnTo>
                  <a:pt x="1521136" y="1216610"/>
                </a:lnTo>
                <a:lnTo>
                  <a:pt x="1968754" y="1522789"/>
                </a:lnTo>
                <a:lnTo>
                  <a:pt x="1868487" y="1216610"/>
                </a:lnTo>
                <a:close/>
              </a:path>
              <a:path w="2343785" h="1818004">
                <a:moveTo>
                  <a:pt x="1854188" y="1172945"/>
                </a:moveTo>
                <a:lnTo>
                  <a:pt x="614857" y="1172945"/>
                </a:lnTo>
                <a:lnTo>
                  <a:pt x="516673" y="1482654"/>
                </a:lnTo>
                <a:lnTo>
                  <a:pt x="837075" y="1315053"/>
                </a:lnTo>
                <a:lnTo>
                  <a:pt x="1119698" y="1315053"/>
                </a:lnTo>
                <a:lnTo>
                  <a:pt x="1142733" y="1256876"/>
                </a:lnTo>
                <a:lnTo>
                  <a:pt x="1513533" y="1256876"/>
                </a:lnTo>
                <a:lnTo>
                  <a:pt x="1521136" y="1216610"/>
                </a:lnTo>
                <a:lnTo>
                  <a:pt x="1868487" y="1216610"/>
                </a:lnTo>
                <a:lnTo>
                  <a:pt x="1854188" y="1172945"/>
                </a:lnTo>
                <a:close/>
              </a:path>
              <a:path w="2343785" h="1818004">
                <a:moveTo>
                  <a:pt x="40147" y="193094"/>
                </a:moveTo>
                <a:lnTo>
                  <a:pt x="502028" y="640988"/>
                </a:lnTo>
                <a:lnTo>
                  <a:pt x="0" y="725050"/>
                </a:lnTo>
                <a:lnTo>
                  <a:pt x="403830" y="990963"/>
                </a:lnTo>
                <a:lnTo>
                  <a:pt x="14647" y="1227592"/>
                </a:lnTo>
                <a:lnTo>
                  <a:pt x="614857" y="1172945"/>
                </a:lnTo>
                <a:lnTo>
                  <a:pt x="1854188" y="1172945"/>
                </a:lnTo>
                <a:lnTo>
                  <a:pt x="1826745" y="1089145"/>
                </a:lnTo>
                <a:lnTo>
                  <a:pt x="2290028" y="1089145"/>
                </a:lnTo>
                <a:lnTo>
                  <a:pt x="1910396" y="881539"/>
                </a:lnTo>
                <a:lnTo>
                  <a:pt x="2289045" y="684784"/>
                </a:lnTo>
                <a:lnTo>
                  <a:pt x="1812186" y="615626"/>
                </a:lnTo>
                <a:lnTo>
                  <a:pt x="1875584" y="531825"/>
                </a:lnTo>
                <a:lnTo>
                  <a:pt x="793349" y="531825"/>
                </a:lnTo>
                <a:lnTo>
                  <a:pt x="40147" y="193094"/>
                </a:lnTo>
                <a:close/>
              </a:path>
              <a:path w="2343785" h="1818004">
                <a:moveTo>
                  <a:pt x="2290028" y="1089145"/>
                </a:moveTo>
                <a:lnTo>
                  <a:pt x="1826745" y="1089145"/>
                </a:lnTo>
                <a:lnTo>
                  <a:pt x="2343578" y="1118429"/>
                </a:lnTo>
                <a:lnTo>
                  <a:pt x="2290028" y="1089145"/>
                </a:lnTo>
                <a:close/>
              </a:path>
              <a:path w="2343785" h="1818004">
                <a:moveTo>
                  <a:pt x="906179" y="193094"/>
                </a:moveTo>
                <a:lnTo>
                  <a:pt x="793349" y="531825"/>
                </a:lnTo>
                <a:lnTo>
                  <a:pt x="1875584" y="531825"/>
                </a:lnTo>
                <a:lnTo>
                  <a:pt x="1908717" y="488030"/>
                </a:lnTo>
                <a:lnTo>
                  <a:pt x="1171851" y="488030"/>
                </a:lnTo>
                <a:lnTo>
                  <a:pt x="906179" y="193094"/>
                </a:lnTo>
                <a:close/>
              </a:path>
              <a:path w="2343785" h="1818004">
                <a:moveTo>
                  <a:pt x="1575669" y="0"/>
                </a:moveTo>
                <a:lnTo>
                  <a:pt x="1171851" y="488030"/>
                </a:lnTo>
                <a:lnTo>
                  <a:pt x="1908717" y="488030"/>
                </a:lnTo>
                <a:lnTo>
                  <a:pt x="1938882" y="448156"/>
                </a:lnTo>
                <a:lnTo>
                  <a:pt x="1535818" y="448156"/>
                </a:lnTo>
                <a:lnTo>
                  <a:pt x="1575669" y="0"/>
                </a:lnTo>
                <a:close/>
              </a:path>
              <a:path w="2343785" h="1818004">
                <a:moveTo>
                  <a:pt x="1994170" y="375075"/>
                </a:moveTo>
                <a:lnTo>
                  <a:pt x="1535818" y="448156"/>
                </a:lnTo>
                <a:lnTo>
                  <a:pt x="1938882" y="448156"/>
                </a:lnTo>
                <a:lnTo>
                  <a:pt x="1994170" y="375075"/>
                </a:lnTo>
                <a:close/>
              </a:path>
            </a:pathLst>
          </a:custGeom>
          <a:solidFill>
            <a:srgbClr val="395A6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1544042"/>
            <a:ext cx="2336104" cy="18178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1737136"/>
            <a:ext cx="1164590" cy="530860"/>
          </a:xfrm>
          <a:custGeom>
            <a:avLst/>
            <a:gdLst/>
            <a:ahLst/>
            <a:cxnLst/>
            <a:rect l="l" t="t" r="r" b="b"/>
            <a:pathLst>
              <a:path w="1164590" h="530860">
                <a:moveTo>
                  <a:pt x="1164376" y="294935"/>
                </a:moveTo>
                <a:lnTo>
                  <a:pt x="898705" y="0"/>
                </a:lnTo>
                <a:lnTo>
                  <a:pt x="785875" y="338731"/>
                </a:lnTo>
                <a:lnTo>
                  <a:pt x="32673" y="0"/>
                </a:lnTo>
                <a:lnTo>
                  <a:pt x="494553" y="447894"/>
                </a:lnTo>
                <a:lnTo>
                  <a:pt x="0" y="530705"/>
                </a:lnTo>
              </a:path>
            </a:pathLst>
          </a:custGeom>
          <a:ln w="12946">
            <a:solidFill>
              <a:srgbClr val="B5CD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544042"/>
            <a:ext cx="2336165" cy="1818005"/>
          </a:xfrm>
          <a:custGeom>
            <a:avLst/>
            <a:gdLst/>
            <a:ahLst/>
            <a:cxnLst/>
            <a:rect l="l" t="t" r="r" b="b"/>
            <a:pathLst>
              <a:path w="2336165" h="1818004">
                <a:moveTo>
                  <a:pt x="0" y="729972"/>
                </a:moveTo>
                <a:lnTo>
                  <a:pt x="396356" y="990963"/>
                </a:lnTo>
                <a:lnTo>
                  <a:pt x="7173" y="1227592"/>
                </a:lnTo>
                <a:lnTo>
                  <a:pt x="607383" y="1172945"/>
                </a:lnTo>
                <a:lnTo>
                  <a:pt x="509198" y="1482654"/>
                </a:lnTo>
                <a:lnTo>
                  <a:pt x="829600" y="1315053"/>
                </a:lnTo>
                <a:lnTo>
                  <a:pt x="913140" y="1817856"/>
                </a:lnTo>
                <a:lnTo>
                  <a:pt x="1135259" y="1256876"/>
                </a:lnTo>
                <a:lnTo>
                  <a:pt x="1429764" y="1660975"/>
                </a:lnTo>
                <a:lnTo>
                  <a:pt x="1513661" y="1216610"/>
                </a:lnTo>
                <a:lnTo>
                  <a:pt x="1961279" y="1522789"/>
                </a:lnTo>
                <a:lnTo>
                  <a:pt x="1819270" y="1089145"/>
                </a:lnTo>
                <a:lnTo>
                  <a:pt x="2336104" y="1118429"/>
                </a:lnTo>
                <a:lnTo>
                  <a:pt x="1902921" y="881539"/>
                </a:lnTo>
                <a:lnTo>
                  <a:pt x="2281571" y="684784"/>
                </a:lnTo>
                <a:lnTo>
                  <a:pt x="1804712" y="615626"/>
                </a:lnTo>
                <a:lnTo>
                  <a:pt x="1986695" y="375075"/>
                </a:lnTo>
                <a:lnTo>
                  <a:pt x="1528343" y="448156"/>
                </a:lnTo>
                <a:lnTo>
                  <a:pt x="1568195" y="0"/>
                </a:lnTo>
                <a:lnTo>
                  <a:pt x="1164376" y="488030"/>
                </a:lnTo>
              </a:path>
            </a:pathLst>
          </a:custGeom>
          <a:ln w="12795">
            <a:solidFill>
              <a:srgbClr val="B5CD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36387" y="2118311"/>
            <a:ext cx="836294" cy="540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399"/>
              </a:lnSpc>
              <a:spcBef>
                <a:spcPts val="100"/>
              </a:spcBef>
            </a:pPr>
            <a:r>
              <a:rPr sz="1450" b="1" spc="-50" dirty="0">
                <a:latin typeface="Century Gothic"/>
                <a:cs typeface="Century Gothic"/>
              </a:rPr>
              <a:t>-a </a:t>
            </a:r>
            <a:r>
              <a:rPr sz="1450" b="1" spc="-60" dirty="0">
                <a:latin typeface="Century Gothic"/>
                <a:cs typeface="Century Gothic"/>
              </a:rPr>
              <a:t>Değer  Vermekt</a:t>
            </a:r>
            <a:r>
              <a:rPr sz="1450" b="1" spc="-25" dirty="0">
                <a:latin typeface="Century Gothic"/>
                <a:cs typeface="Century Gothic"/>
              </a:rPr>
              <a:t>ir</a:t>
            </a:r>
            <a:endParaRPr sz="145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3388045"/>
            <a:ext cx="1965325" cy="1818005"/>
          </a:xfrm>
          <a:custGeom>
            <a:avLst/>
            <a:gdLst/>
            <a:ahLst/>
            <a:cxnLst/>
            <a:rect l="l" t="t" r="r" b="b"/>
            <a:pathLst>
              <a:path w="1965325" h="1818004">
                <a:moveTo>
                  <a:pt x="892895" y="1315053"/>
                </a:moveTo>
                <a:lnTo>
                  <a:pt x="645396" y="1315053"/>
                </a:lnTo>
                <a:lnTo>
                  <a:pt x="718560" y="1817856"/>
                </a:lnTo>
                <a:lnTo>
                  <a:pt x="892895" y="1315053"/>
                </a:lnTo>
                <a:close/>
              </a:path>
              <a:path w="1965325" h="1818004">
                <a:moveTo>
                  <a:pt x="1237797" y="1256876"/>
                </a:moveTo>
                <a:lnTo>
                  <a:pt x="913066" y="1256876"/>
                </a:lnTo>
                <a:lnTo>
                  <a:pt x="1171039" y="1660975"/>
                </a:lnTo>
                <a:lnTo>
                  <a:pt x="1237797" y="1256876"/>
                </a:lnTo>
                <a:close/>
              </a:path>
              <a:path w="1965325" h="1818004">
                <a:moveTo>
                  <a:pt x="1548701" y="1216610"/>
                </a:moveTo>
                <a:lnTo>
                  <a:pt x="1244449" y="1216610"/>
                </a:lnTo>
                <a:lnTo>
                  <a:pt x="1636423" y="1522789"/>
                </a:lnTo>
                <a:lnTo>
                  <a:pt x="1548701" y="1216610"/>
                </a:lnTo>
                <a:close/>
              </a:path>
              <a:path w="1965325" h="1818004">
                <a:moveTo>
                  <a:pt x="1536190" y="1172945"/>
                </a:moveTo>
                <a:lnTo>
                  <a:pt x="450803" y="1172945"/>
                </a:lnTo>
                <a:lnTo>
                  <a:pt x="364808" y="1482654"/>
                </a:lnTo>
                <a:lnTo>
                  <a:pt x="645396" y="1315053"/>
                </a:lnTo>
                <a:lnTo>
                  <a:pt x="892895" y="1315053"/>
                </a:lnTo>
                <a:lnTo>
                  <a:pt x="913066" y="1256876"/>
                </a:lnTo>
                <a:lnTo>
                  <a:pt x="1237797" y="1256876"/>
                </a:lnTo>
                <a:lnTo>
                  <a:pt x="1244449" y="1216610"/>
                </a:lnTo>
                <a:lnTo>
                  <a:pt x="1548701" y="1216610"/>
                </a:lnTo>
                <a:lnTo>
                  <a:pt x="1536190" y="1172945"/>
                </a:lnTo>
                <a:close/>
              </a:path>
              <a:path w="1965325" h="1818004">
                <a:moveTo>
                  <a:pt x="0" y="220061"/>
                </a:moveTo>
                <a:lnTo>
                  <a:pt x="0" y="251242"/>
                </a:lnTo>
                <a:lnTo>
                  <a:pt x="351977" y="640988"/>
                </a:lnTo>
                <a:lnTo>
                  <a:pt x="0" y="708287"/>
                </a:lnTo>
                <a:lnTo>
                  <a:pt x="0" y="790968"/>
                </a:lnTo>
                <a:lnTo>
                  <a:pt x="265994" y="990963"/>
                </a:lnTo>
                <a:lnTo>
                  <a:pt x="0" y="1175632"/>
                </a:lnTo>
                <a:lnTo>
                  <a:pt x="0" y="1219811"/>
                </a:lnTo>
                <a:lnTo>
                  <a:pt x="450803" y="1172945"/>
                </a:lnTo>
                <a:lnTo>
                  <a:pt x="1536190" y="1172945"/>
                </a:lnTo>
                <a:lnTo>
                  <a:pt x="1512181" y="1089145"/>
                </a:lnTo>
                <a:lnTo>
                  <a:pt x="1917834" y="1089145"/>
                </a:lnTo>
                <a:lnTo>
                  <a:pt x="1585345" y="881539"/>
                </a:lnTo>
                <a:lnTo>
                  <a:pt x="1916987" y="684784"/>
                </a:lnTo>
                <a:lnTo>
                  <a:pt x="1499350" y="615626"/>
                </a:lnTo>
                <a:lnTo>
                  <a:pt x="1554882" y="531825"/>
                </a:lnTo>
                <a:lnTo>
                  <a:pt x="607112" y="531825"/>
                </a:lnTo>
                <a:lnTo>
                  <a:pt x="0" y="220061"/>
                </a:lnTo>
                <a:close/>
              </a:path>
              <a:path w="1965325" h="1818004">
                <a:moveTo>
                  <a:pt x="1917834" y="1089145"/>
                </a:moveTo>
                <a:lnTo>
                  <a:pt x="1512181" y="1089145"/>
                </a:lnTo>
                <a:lnTo>
                  <a:pt x="1964734" y="1118429"/>
                </a:lnTo>
                <a:lnTo>
                  <a:pt x="1917834" y="1089145"/>
                </a:lnTo>
                <a:close/>
              </a:path>
              <a:path w="1965325" h="1818004">
                <a:moveTo>
                  <a:pt x="705926" y="193094"/>
                </a:moveTo>
                <a:lnTo>
                  <a:pt x="607112" y="531825"/>
                </a:lnTo>
                <a:lnTo>
                  <a:pt x="1554882" y="531825"/>
                </a:lnTo>
                <a:lnTo>
                  <a:pt x="1583904" y="488030"/>
                </a:lnTo>
                <a:lnTo>
                  <a:pt x="938532" y="488030"/>
                </a:lnTo>
                <a:lnTo>
                  <a:pt x="705926" y="193094"/>
                </a:lnTo>
                <a:close/>
              </a:path>
              <a:path w="1965325" h="1818004">
                <a:moveTo>
                  <a:pt x="1292197" y="0"/>
                </a:moveTo>
                <a:lnTo>
                  <a:pt x="938532" y="488030"/>
                </a:lnTo>
                <a:lnTo>
                  <a:pt x="1583904" y="488030"/>
                </a:lnTo>
                <a:lnTo>
                  <a:pt x="1610327" y="448156"/>
                </a:lnTo>
                <a:lnTo>
                  <a:pt x="1257280" y="448156"/>
                </a:lnTo>
                <a:lnTo>
                  <a:pt x="1292197" y="0"/>
                </a:lnTo>
                <a:close/>
              </a:path>
              <a:path w="1965325" h="1818004">
                <a:moveTo>
                  <a:pt x="1658755" y="375075"/>
                </a:moveTo>
                <a:lnTo>
                  <a:pt x="1257280" y="448156"/>
                </a:lnTo>
                <a:lnTo>
                  <a:pt x="1610327" y="448156"/>
                </a:lnTo>
                <a:lnTo>
                  <a:pt x="1658755" y="375075"/>
                </a:lnTo>
                <a:close/>
              </a:path>
            </a:pathLst>
          </a:custGeom>
          <a:solidFill>
            <a:srgbClr val="255E64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3361899"/>
            <a:ext cx="1952396" cy="18178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3554993"/>
            <a:ext cx="926465" cy="339090"/>
          </a:xfrm>
          <a:custGeom>
            <a:avLst/>
            <a:gdLst/>
            <a:ahLst/>
            <a:cxnLst/>
            <a:rect l="l" t="t" r="r" b="b"/>
            <a:pathLst>
              <a:path w="926465" h="339089">
                <a:moveTo>
                  <a:pt x="926194" y="294935"/>
                </a:moveTo>
                <a:lnTo>
                  <a:pt x="693588" y="0"/>
                </a:lnTo>
                <a:lnTo>
                  <a:pt x="594774" y="338731"/>
                </a:lnTo>
                <a:lnTo>
                  <a:pt x="0" y="33302"/>
                </a:lnTo>
              </a:path>
            </a:pathLst>
          </a:custGeom>
          <a:ln w="12986">
            <a:solidFill>
              <a:srgbClr val="9AD2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3626803"/>
            <a:ext cx="339725" cy="441325"/>
          </a:xfrm>
          <a:custGeom>
            <a:avLst/>
            <a:gdLst/>
            <a:ahLst/>
            <a:cxnLst/>
            <a:rect l="l" t="t" r="r" b="b"/>
            <a:pathLst>
              <a:path w="339725" h="441325">
                <a:moveTo>
                  <a:pt x="0" y="0"/>
                </a:moveTo>
                <a:lnTo>
                  <a:pt x="339639" y="376084"/>
                </a:lnTo>
                <a:lnTo>
                  <a:pt x="0" y="441024"/>
                </a:lnTo>
              </a:path>
            </a:pathLst>
          </a:custGeom>
          <a:ln w="12611">
            <a:solidFill>
              <a:srgbClr val="9AD2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4162144"/>
            <a:ext cx="254000" cy="367030"/>
          </a:xfrm>
          <a:custGeom>
            <a:avLst/>
            <a:gdLst/>
            <a:ahLst/>
            <a:cxnLst/>
            <a:rect l="l" t="t" r="r" b="b"/>
            <a:pathLst>
              <a:path w="254000" h="367029">
                <a:moveTo>
                  <a:pt x="0" y="0"/>
                </a:moveTo>
                <a:lnTo>
                  <a:pt x="253656" y="190718"/>
                </a:lnTo>
                <a:lnTo>
                  <a:pt x="0" y="366821"/>
                </a:lnTo>
              </a:path>
            </a:pathLst>
          </a:custGeom>
          <a:ln w="12575">
            <a:solidFill>
              <a:srgbClr val="9AD2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3361899"/>
            <a:ext cx="1952625" cy="1818005"/>
          </a:xfrm>
          <a:custGeom>
            <a:avLst/>
            <a:gdLst/>
            <a:ahLst/>
            <a:cxnLst/>
            <a:rect l="l" t="t" r="r" b="b"/>
            <a:pathLst>
              <a:path w="1952625" h="1818004">
                <a:moveTo>
                  <a:pt x="0" y="1218528"/>
                </a:moveTo>
                <a:lnTo>
                  <a:pt x="438465" y="1172945"/>
                </a:lnTo>
                <a:lnTo>
                  <a:pt x="352470" y="1482654"/>
                </a:lnTo>
                <a:lnTo>
                  <a:pt x="633058" y="1315053"/>
                </a:lnTo>
                <a:lnTo>
                  <a:pt x="706222" y="1817856"/>
                </a:lnTo>
                <a:lnTo>
                  <a:pt x="900728" y="1256876"/>
                </a:lnTo>
                <a:lnTo>
                  <a:pt x="1158701" y="1660975"/>
                </a:lnTo>
                <a:lnTo>
                  <a:pt x="1232111" y="1216610"/>
                </a:lnTo>
                <a:lnTo>
                  <a:pt x="1624085" y="1522789"/>
                </a:lnTo>
                <a:lnTo>
                  <a:pt x="1499843" y="1089145"/>
                </a:lnTo>
                <a:lnTo>
                  <a:pt x="1952396" y="1118429"/>
                </a:lnTo>
                <a:lnTo>
                  <a:pt x="1573007" y="881539"/>
                </a:lnTo>
                <a:lnTo>
                  <a:pt x="1904649" y="684784"/>
                </a:lnTo>
                <a:lnTo>
                  <a:pt x="1487012" y="615626"/>
                </a:lnTo>
                <a:lnTo>
                  <a:pt x="1646417" y="375075"/>
                </a:lnTo>
                <a:lnTo>
                  <a:pt x="1244943" y="448156"/>
                </a:lnTo>
                <a:lnTo>
                  <a:pt x="1279859" y="0"/>
                </a:lnTo>
                <a:lnTo>
                  <a:pt x="926194" y="488030"/>
                </a:lnTo>
              </a:path>
            </a:pathLst>
          </a:custGeom>
          <a:ln w="12731">
            <a:solidFill>
              <a:srgbClr val="9AD2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80929" y="3967702"/>
            <a:ext cx="1047115" cy="2457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50" b="1" spc="-35" dirty="0">
                <a:latin typeface="Century Gothic"/>
                <a:cs typeface="Century Gothic"/>
              </a:rPr>
              <a:t>-ı</a:t>
            </a:r>
            <a:r>
              <a:rPr sz="1450" b="1" spc="-85" dirty="0">
                <a:latin typeface="Century Gothic"/>
                <a:cs typeface="Century Gothic"/>
              </a:rPr>
              <a:t> </a:t>
            </a:r>
            <a:r>
              <a:rPr sz="1450" b="1" spc="-45" dirty="0">
                <a:latin typeface="Century Gothic"/>
                <a:cs typeface="Century Gothic"/>
              </a:rPr>
              <a:t>Tanımaktır</a:t>
            </a:r>
            <a:endParaRPr sz="145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630332" y="5412462"/>
            <a:ext cx="2052955" cy="1818005"/>
          </a:xfrm>
          <a:custGeom>
            <a:avLst/>
            <a:gdLst/>
            <a:ahLst/>
            <a:cxnLst/>
            <a:rect l="l" t="t" r="r" b="b"/>
            <a:pathLst>
              <a:path w="2052954" h="1818004">
                <a:moveTo>
                  <a:pt x="980559" y="1315053"/>
                </a:moveTo>
                <a:lnTo>
                  <a:pt x="733116" y="1315053"/>
                </a:lnTo>
                <a:lnTo>
                  <a:pt x="806279" y="1817856"/>
                </a:lnTo>
                <a:lnTo>
                  <a:pt x="980559" y="1315053"/>
                </a:lnTo>
                <a:close/>
              </a:path>
              <a:path w="2052954" h="1818004">
                <a:moveTo>
                  <a:pt x="1325468" y="1256876"/>
                </a:moveTo>
                <a:lnTo>
                  <a:pt x="1000724" y="1256876"/>
                </a:lnTo>
                <a:lnTo>
                  <a:pt x="1258709" y="1660975"/>
                </a:lnTo>
                <a:lnTo>
                  <a:pt x="1325468" y="1256876"/>
                </a:lnTo>
                <a:close/>
              </a:path>
              <a:path w="2052954" h="1818004">
                <a:moveTo>
                  <a:pt x="1636371" y="1216610"/>
                </a:moveTo>
                <a:lnTo>
                  <a:pt x="1332120" y="1216610"/>
                </a:lnTo>
                <a:lnTo>
                  <a:pt x="1724094" y="1522789"/>
                </a:lnTo>
                <a:lnTo>
                  <a:pt x="1636371" y="1216610"/>
                </a:lnTo>
                <a:close/>
              </a:path>
              <a:path w="2052954" h="1818004">
                <a:moveTo>
                  <a:pt x="1623861" y="1172945"/>
                </a:moveTo>
                <a:lnTo>
                  <a:pt x="538424" y="1172945"/>
                </a:lnTo>
                <a:lnTo>
                  <a:pt x="452429" y="1482654"/>
                </a:lnTo>
                <a:lnTo>
                  <a:pt x="733116" y="1315053"/>
                </a:lnTo>
                <a:lnTo>
                  <a:pt x="980559" y="1315053"/>
                </a:lnTo>
                <a:lnTo>
                  <a:pt x="1000724" y="1256876"/>
                </a:lnTo>
                <a:lnTo>
                  <a:pt x="1325468" y="1256876"/>
                </a:lnTo>
                <a:lnTo>
                  <a:pt x="1332120" y="1216610"/>
                </a:lnTo>
                <a:lnTo>
                  <a:pt x="1636371" y="1216610"/>
                </a:lnTo>
                <a:lnTo>
                  <a:pt x="1623861" y="1172945"/>
                </a:lnTo>
                <a:close/>
              </a:path>
              <a:path w="2052954" h="1818004">
                <a:moveTo>
                  <a:pt x="35162" y="193094"/>
                </a:moveTo>
                <a:lnTo>
                  <a:pt x="439598" y="640988"/>
                </a:lnTo>
                <a:lnTo>
                  <a:pt x="0" y="725050"/>
                </a:lnTo>
                <a:lnTo>
                  <a:pt x="353603" y="990963"/>
                </a:lnTo>
                <a:lnTo>
                  <a:pt x="12831" y="1227592"/>
                </a:lnTo>
                <a:lnTo>
                  <a:pt x="538424" y="1172945"/>
                </a:lnTo>
                <a:lnTo>
                  <a:pt x="1623861" y="1172945"/>
                </a:lnTo>
                <a:lnTo>
                  <a:pt x="1599851" y="1089145"/>
                </a:lnTo>
                <a:lnTo>
                  <a:pt x="2005504" y="1089145"/>
                </a:lnTo>
                <a:lnTo>
                  <a:pt x="1673015" y="881539"/>
                </a:lnTo>
                <a:lnTo>
                  <a:pt x="2004657" y="684784"/>
                </a:lnTo>
                <a:lnTo>
                  <a:pt x="1587020" y="615626"/>
                </a:lnTo>
                <a:lnTo>
                  <a:pt x="1642552" y="531825"/>
                </a:lnTo>
                <a:lnTo>
                  <a:pt x="694745" y="531825"/>
                </a:lnTo>
                <a:lnTo>
                  <a:pt x="35162" y="193094"/>
                </a:lnTo>
                <a:close/>
              </a:path>
              <a:path w="2052954" h="1818004">
                <a:moveTo>
                  <a:pt x="2005504" y="1089145"/>
                </a:moveTo>
                <a:lnTo>
                  <a:pt x="1599851" y="1089145"/>
                </a:lnTo>
                <a:lnTo>
                  <a:pt x="2052405" y="1118429"/>
                </a:lnTo>
                <a:lnTo>
                  <a:pt x="2005504" y="1089145"/>
                </a:lnTo>
                <a:close/>
              </a:path>
              <a:path w="2052954" h="1818004">
                <a:moveTo>
                  <a:pt x="793571" y="193094"/>
                </a:moveTo>
                <a:lnTo>
                  <a:pt x="694745" y="531825"/>
                </a:lnTo>
                <a:lnTo>
                  <a:pt x="1642552" y="531825"/>
                </a:lnTo>
                <a:lnTo>
                  <a:pt x="1671574" y="488030"/>
                </a:lnTo>
                <a:lnTo>
                  <a:pt x="1026140" y="488030"/>
                </a:lnTo>
                <a:lnTo>
                  <a:pt x="793571" y="193094"/>
                </a:lnTo>
                <a:close/>
              </a:path>
              <a:path w="2052954" h="1818004">
                <a:moveTo>
                  <a:pt x="1379867" y="0"/>
                </a:moveTo>
                <a:lnTo>
                  <a:pt x="1026140" y="488030"/>
                </a:lnTo>
                <a:lnTo>
                  <a:pt x="1671574" y="488030"/>
                </a:lnTo>
                <a:lnTo>
                  <a:pt x="1697997" y="448156"/>
                </a:lnTo>
                <a:lnTo>
                  <a:pt x="1344951" y="448156"/>
                </a:lnTo>
                <a:lnTo>
                  <a:pt x="1379867" y="0"/>
                </a:lnTo>
                <a:close/>
              </a:path>
              <a:path w="2052954" h="1818004">
                <a:moveTo>
                  <a:pt x="1746425" y="375075"/>
                </a:moveTo>
                <a:lnTo>
                  <a:pt x="1344951" y="448156"/>
                </a:lnTo>
                <a:lnTo>
                  <a:pt x="1697997" y="448156"/>
                </a:lnTo>
                <a:lnTo>
                  <a:pt x="1746425" y="375075"/>
                </a:lnTo>
                <a:close/>
              </a:path>
            </a:pathLst>
          </a:custGeom>
          <a:solidFill>
            <a:srgbClr val="12416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17994" y="5386315"/>
            <a:ext cx="2052405" cy="18178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17993" y="5386315"/>
            <a:ext cx="2052955" cy="1818005"/>
          </a:xfrm>
          <a:custGeom>
            <a:avLst/>
            <a:gdLst/>
            <a:ahLst/>
            <a:cxnLst/>
            <a:rect l="l" t="t" r="r" b="b"/>
            <a:pathLst>
              <a:path w="2052954" h="1818004">
                <a:moveTo>
                  <a:pt x="1026140" y="488030"/>
                </a:moveTo>
                <a:lnTo>
                  <a:pt x="793571" y="193094"/>
                </a:lnTo>
                <a:lnTo>
                  <a:pt x="694745" y="531825"/>
                </a:lnTo>
                <a:lnTo>
                  <a:pt x="35162" y="193094"/>
                </a:lnTo>
                <a:lnTo>
                  <a:pt x="439598" y="640988"/>
                </a:lnTo>
                <a:lnTo>
                  <a:pt x="0" y="725050"/>
                </a:lnTo>
                <a:lnTo>
                  <a:pt x="353603" y="990963"/>
                </a:lnTo>
                <a:lnTo>
                  <a:pt x="12831" y="1227592"/>
                </a:lnTo>
                <a:lnTo>
                  <a:pt x="538424" y="1172945"/>
                </a:lnTo>
                <a:lnTo>
                  <a:pt x="452429" y="1482654"/>
                </a:lnTo>
                <a:lnTo>
                  <a:pt x="733116" y="1315053"/>
                </a:lnTo>
                <a:lnTo>
                  <a:pt x="806279" y="1817856"/>
                </a:lnTo>
                <a:lnTo>
                  <a:pt x="1000724" y="1256876"/>
                </a:lnTo>
                <a:lnTo>
                  <a:pt x="1258709" y="1660975"/>
                </a:lnTo>
                <a:lnTo>
                  <a:pt x="1332120" y="1216610"/>
                </a:lnTo>
                <a:lnTo>
                  <a:pt x="1724094" y="1522789"/>
                </a:lnTo>
                <a:lnTo>
                  <a:pt x="1599851" y="1089145"/>
                </a:lnTo>
                <a:lnTo>
                  <a:pt x="2052404" y="1118429"/>
                </a:lnTo>
                <a:lnTo>
                  <a:pt x="1673015" y="881539"/>
                </a:lnTo>
                <a:lnTo>
                  <a:pt x="2004657" y="684784"/>
                </a:lnTo>
                <a:lnTo>
                  <a:pt x="1587020" y="615626"/>
                </a:lnTo>
                <a:lnTo>
                  <a:pt x="1746425" y="375075"/>
                </a:lnTo>
                <a:lnTo>
                  <a:pt x="1344951" y="448156"/>
                </a:lnTo>
                <a:lnTo>
                  <a:pt x="1379867" y="0"/>
                </a:lnTo>
                <a:lnTo>
                  <a:pt x="1026140" y="488030"/>
                </a:lnTo>
                <a:close/>
              </a:path>
            </a:pathLst>
          </a:custGeom>
          <a:ln w="12750">
            <a:solidFill>
              <a:srgbClr val="74B5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100042" y="5960977"/>
            <a:ext cx="939800" cy="540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36880">
              <a:lnSpc>
                <a:spcPct val="116399"/>
              </a:lnSpc>
              <a:spcBef>
                <a:spcPts val="100"/>
              </a:spcBef>
            </a:pPr>
            <a:r>
              <a:rPr sz="1450" b="1" spc="-35" dirty="0">
                <a:latin typeface="Century Gothic"/>
                <a:cs typeface="Century Gothic"/>
              </a:rPr>
              <a:t>-ı  </a:t>
            </a:r>
            <a:r>
              <a:rPr sz="1450" b="1" spc="-65" dirty="0">
                <a:latin typeface="Century Gothic"/>
                <a:cs typeface="Century Gothic"/>
              </a:rPr>
              <a:t>A</a:t>
            </a:r>
            <a:r>
              <a:rPr sz="1450" b="1" spc="-45" dirty="0">
                <a:latin typeface="Century Gothic"/>
                <a:cs typeface="Century Gothic"/>
              </a:rPr>
              <a:t>nl</a:t>
            </a:r>
            <a:r>
              <a:rPr sz="1450" b="1" spc="-70" dirty="0">
                <a:latin typeface="Century Gothic"/>
                <a:cs typeface="Century Gothic"/>
              </a:rPr>
              <a:t>a</a:t>
            </a:r>
            <a:r>
              <a:rPr sz="1450" b="1" spc="-45" dirty="0">
                <a:latin typeface="Century Gothic"/>
                <a:cs typeface="Century Gothic"/>
              </a:rPr>
              <a:t>maktır</a:t>
            </a:r>
            <a:endParaRPr sz="1450">
              <a:latin typeface="Century Gothic"/>
              <a:cs typeface="Century Gothic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829588" y="1570189"/>
            <a:ext cx="2028825" cy="1818005"/>
          </a:xfrm>
          <a:custGeom>
            <a:avLst/>
            <a:gdLst/>
            <a:ahLst/>
            <a:cxnLst/>
            <a:rect l="l" t="t" r="r" b="b"/>
            <a:pathLst>
              <a:path w="2028825" h="1818004">
                <a:moveTo>
                  <a:pt x="980559" y="1315053"/>
                </a:moveTo>
                <a:lnTo>
                  <a:pt x="733116" y="1315053"/>
                </a:lnTo>
                <a:lnTo>
                  <a:pt x="806279" y="1817856"/>
                </a:lnTo>
                <a:lnTo>
                  <a:pt x="980559" y="1315053"/>
                </a:lnTo>
                <a:close/>
              </a:path>
              <a:path w="2028825" h="1818004">
                <a:moveTo>
                  <a:pt x="1325468" y="1256876"/>
                </a:moveTo>
                <a:lnTo>
                  <a:pt x="1000724" y="1256876"/>
                </a:lnTo>
                <a:lnTo>
                  <a:pt x="1258709" y="1660975"/>
                </a:lnTo>
                <a:lnTo>
                  <a:pt x="1325468" y="1256876"/>
                </a:lnTo>
                <a:close/>
              </a:path>
              <a:path w="2028825" h="1818004">
                <a:moveTo>
                  <a:pt x="1636371" y="1216610"/>
                </a:moveTo>
                <a:lnTo>
                  <a:pt x="1332120" y="1216610"/>
                </a:lnTo>
                <a:lnTo>
                  <a:pt x="1724094" y="1522789"/>
                </a:lnTo>
                <a:lnTo>
                  <a:pt x="1636371" y="1216610"/>
                </a:lnTo>
                <a:close/>
              </a:path>
              <a:path w="2028825" h="1818004">
                <a:moveTo>
                  <a:pt x="1623861" y="1172945"/>
                </a:moveTo>
                <a:lnTo>
                  <a:pt x="538424" y="1172945"/>
                </a:lnTo>
                <a:lnTo>
                  <a:pt x="452429" y="1482654"/>
                </a:lnTo>
                <a:lnTo>
                  <a:pt x="733116" y="1315053"/>
                </a:lnTo>
                <a:lnTo>
                  <a:pt x="980559" y="1315053"/>
                </a:lnTo>
                <a:lnTo>
                  <a:pt x="1000724" y="1256876"/>
                </a:lnTo>
                <a:lnTo>
                  <a:pt x="1325468" y="1256876"/>
                </a:lnTo>
                <a:lnTo>
                  <a:pt x="1332120" y="1216610"/>
                </a:lnTo>
                <a:lnTo>
                  <a:pt x="1636371" y="1216610"/>
                </a:lnTo>
                <a:lnTo>
                  <a:pt x="1623861" y="1172945"/>
                </a:lnTo>
                <a:close/>
              </a:path>
              <a:path w="2028825" h="1818004">
                <a:moveTo>
                  <a:pt x="35162" y="193094"/>
                </a:moveTo>
                <a:lnTo>
                  <a:pt x="439598" y="640988"/>
                </a:lnTo>
                <a:lnTo>
                  <a:pt x="0" y="725050"/>
                </a:lnTo>
                <a:lnTo>
                  <a:pt x="353603" y="990963"/>
                </a:lnTo>
                <a:lnTo>
                  <a:pt x="12831" y="1227592"/>
                </a:lnTo>
                <a:lnTo>
                  <a:pt x="538424" y="1172945"/>
                </a:lnTo>
                <a:lnTo>
                  <a:pt x="1623861" y="1172945"/>
                </a:lnTo>
                <a:lnTo>
                  <a:pt x="1599851" y="1089145"/>
                </a:lnTo>
                <a:lnTo>
                  <a:pt x="2005504" y="1089145"/>
                </a:lnTo>
                <a:lnTo>
                  <a:pt x="1673015" y="881539"/>
                </a:lnTo>
                <a:lnTo>
                  <a:pt x="2004657" y="684784"/>
                </a:lnTo>
                <a:lnTo>
                  <a:pt x="1587020" y="615626"/>
                </a:lnTo>
                <a:lnTo>
                  <a:pt x="1642552" y="531825"/>
                </a:lnTo>
                <a:lnTo>
                  <a:pt x="694745" y="531825"/>
                </a:lnTo>
                <a:lnTo>
                  <a:pt x="35162" y="193094"/>
                </a:lnTo>
                <a:close/>
              </a:path>
              <a:path w="2028825" h="1818004">
                <a:moveTo>
                  <a:pt x="2005504" y="1089145"/>
                </a:moveTo>
                <a:lnTo>
                  <a:pt x="1599851" y="1089145"/>
                </a:lnTo>
                <a:lnTo>
                  <a:pt x="2028412" y="1116876"/>
                </a:lnTo>
                <a:lnTo>
                  <a:pt x="2028412" y="1103448"/>
                </a:lnTo>
                <a:lnTo>
                  <a:pt x="2005504" y="1089145"/>
                </a:lnTo>
                <a:close/>
              </a:path>
              <a:path w="2028825" h="1818004">
                <a:moveTo>
                  <a:pt x="793571" y="193094"/>
                </a:moveTo>
                <a:lnTo>
                  <a:pt x="694745" y="531825"/>
                </a:lnTo>
                <a:lnTo>
                  <a:pt x="1642552" y="531825"/>
                </a:lnTo>
                <a:lnTo>
                  <a:pt x="1671574" y="488030"/>
                </a:lnTo>
                <a:lnTo>
                  <a:pt x="1026140" y="488030"/>
                </a:lnTo>
                <a:lnTo>
                  <a:pt x="793571" y="193094"/>
                </a:lnTo>
                <a:close/>
              </a:path>
              <a:path w="2028825" h="1818004">
                <a:moveTo>
                  <a:pt x="1379867" y="0"/>
                </a:moveTo>
                <a:lnTo>
                  <a:pt x="1026140" y="488030"/>
                </a:lnTo>
                <a:lnTo>
                  <a:pt x="1671574" y="488030"/>
                </a:lnTo>
                <a:lnTo>
                  <a:pt x="1697997" y="448156"/>
                </a:lnTo>
                <a:lnTo>
                  <a:pt x="1344951" y="448156"/>
                </a:lnTo>
                <a:lnTo>
                  <a:pt x="1379867" y="0"/>
                </a:lnTo>
                <a:close/>
              </a:path>
              <a:path w="2028825" h="1818004">
                <a:moveTo>
                  <a:pt x="1746425" y="375075"/>
                </a:moveTo>
                <a:lnTo>
                  <a:pt x="1344951" y="448156"/>
                </a:lnTo>
                <a:lnTo>
                  <a:pt x="1697997" y="448156"/>
                </a:lnTo>
                <a:lnTo>
                  <a:pt x="1746425" y="375075"/>
                </a:lnTo>
                <a:close/>
              </a:path>
            </a:pathLst>
          </a:custGeom>
          <a:solidFill>
            <a:srgbClr val="306755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817250" y="1544042"/>
            <a:ext cx="2040750" cy="18178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817250" y="1737136"/>
            <a:ext cx="2040889" cy="1624965"/>
          </a:xfrm>
          <a:custGeom>
            <a:avLst/>
            <a:gdLst/>
            <a:ahLst/>
            <a:cxnLst/>
            <a:rect l="l" t="t" r="r" b="b"/>
            <a:pathLst>
              <a:path w="2040890" h="1624964">
                <a:moveTo>
                  <a:pt x="1026140" y="294935"/>
                </a:moveTo>
                <a:lnTo>
                  <a:pt x="793571" y="0"/>
                </a:lnTo>
                <a:lnTo>
                  <a:pt x="694745" y="338731"/>
                </a:lnTo>
                <a:lnTo>
                  <a:pt x="35162" y="0"/>
                </a:lnTo>
                <a:lnTo>
                  <a:pt x="439598" y="447894"/>
                </a:lnTo>
                <a:lnTo>
                  <a:pt x="0" y="531956"/>
                </a:lnTo>
                <a:lnTo>
                  <a:pt x="353603" y="797869"/>
                </a:lnTo>
                <a:lnTo>
                  <a:pt x="12831" y="1034498"/>
                </a:lnTo>
                <a:lnTo>
                  <a:pt x="538424" y="979851"/>
                </a:lnTo>
                <a:lnTo>
                  <a:pt x="452429" y="1289560"/>
                </a:lnTo>
                <a:lnTo>
                  <a:pt x="733116" y="1121959"/>
                </a:lnTo>
                <a:lnTo>
                  <a:pt x="806279" y="1624762"/>
                </a:lnTo>
                <a:lnTo>
                  <a:pt x="1000724" y="1063782"/>
                </a:lnTo>
                <a:lnTo>
                  <a:pt x="1258709" y="1467881"/>
                </a:lnTo>
                <a:lnTo>
                  <a:pt x="1332120" y="1023516"/>
                </a:lnTo>
                <a:lnTo>
                  <a:pt x="1724094" y="1329695"/>
                </a:lnTo>
                <a:lnTo>
                  <a:pt x="1599851" y="896050"/>
                </a:lnTo>
                <a:lnTo>
                  <a:pt x="2040749" y="924581"/>
                </a:lnTo>
              </a:path>
            </a:pathLst>
          </a:custGeom>
          <a:ln w="12788">
            <a:solidFill>
              <a:srgbClr val="ACD6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843391" y="1544042"/>
            <a:ext cx="1014730" cy="1111250"/>
          </a:xfrm>
          <a:custGeom>
            <a:avLst/>
            <a:gdLst/>
            <a:ahLst/>
            <a:cxnLst/>
            <a:rect l="l" t="t" r="r" b="b"/>
            <a:pathLst>
              <a:path w="1014729" h="1111250">
                <a:moveTo>
                  <a:pt x="1014609" y="1111152"/>
                </a:moveTo>
                <a:lnTo>
                  <a:pt x="646874" y="881539"/>
                </a:lnTo>
                <a:lnTo>
                  <a:pt x="978516" y="684784"/>
                </a:lnTo>
                <a:lnTo>
                  <a:pt x="560879" y="615626"/>
                </a:lnTo>
                <a:lnTo>
                  <a:pt x="720284" y="375075"/>
                </a:lnTo>
                <a:lnTo>
                  <a:pt x="318810" y="448156"/>
                </a:lnTo>
                <a:lnTo>
                  <a:pt x="353726" y="0"/>
                </a:lnTo>
                <a:lnTo>
                  <a:pt x="0" y="488030"/>
                </a:lnTo>
              </a:path>
            </a:pathLst>
          </a:custGeom>
          <a:ln w="12672">
            <a:solidFill>
              <a:srgbClr val="ACD6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5299916" y="2122391"/>
            <a:ext cx="1047750" cy="4679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1000"/>
              </a:lnSpc>
              <a:spcBef>
                <a:spcPts val="90"/>
              </a:spcBef>
            </a:pPr>
            <a:r>
              <a:rPr sz="1200" b="1" spc="-15" dirty="0">
                <a:latin typeface="Century Gothic"/>
                <a:cs typeface="Century Gothic"/>
              </a:rPr>
              <a:t>-ı </a:t>
            </a:r>
            <a:r>
              <a:rPr sz="1200" b="1" spc="-25" dirty="0">
                <a:latin typeface="Century Gothic"/>
                <a:cs typeface="Century Gothic"/>
              </a:rPr>
              <a:t>Olduğu gibi  Kabul</a:t>
            </a:r>
            <a:r>
              <a:rPr sz="1200" b="1" spc="-80" dirty="0">
                <a:latin typeface="Century Gothic"/>
                <a:cs typeface="Century Gothic"/>
              </a:rPr>
              <a:t> </a:t>
            </a:r>
            <a:r>
              <a:rPr sz="1200" b="1" spc="-20" dirty="0">
                <a:latin typeface="Century Gothic"/>
                <a:cs typeface="Century Gothic"/>
              </a:rPr>
              <a:t>Etmektir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711762" y="3599181"/>
            <a:ext cx="2146300" cy="1813560"/>
          </a:xfrm>
          <a:custGeom>
            <a:avLst/>
            <a:gdLst/>
            <a:ahLst/>
            <a:cxnLst/>
            <a:rect l="l" t="t" r="r" b="b"/>
            <a:pathLst>
              <a:path w="2146300" h="1813560">
                <a:moveTo>
                  <a:pt x="1036883" y="1311785"/>
                </a:moveTo>
                <a:lnTo>
                  <a:pt x="775188" y="1311785"/>
                </a:lnTo>
                <a:lnTo>
                  <a:pt x="852546" y="1813280"/>
                </a:lnTo>
                <a:lnTo>
                  <a:pt x="1036883" y="1311785"/>
                </a:lnTo>
                <a:close/>
              </a:path>
              <a:path w="2146300" h="1813560">
                <a:moveTo>
                  <a:pt x="1401586" y="1253739"/>
                </a:moveTo>
                <a:lnTo>
                  <a:pt x="1058219" y="1253739"/>
                </a:lnTo>
                <a:lnTo>
                  <a:pt x="1331009" y="1656792"/>
                </a:lnTo>
                <a:lnTo>
                  <a:pt x="1401586" y="1253739"/>
                </a:lnTo>
                <a:close/>
              </a:path>
              <a:path w="2146300" h="1813560">
                <a:moveTo>
                  <a:pt x="1730282" y="1213603"/>
                </a:moveTo>
                <a:lnTo>
                  <a:pt x="1408614" y="1213603"/>
                </a:lnTo>
                <a:lnTo>
                  <a:pt x="1823044" y="1518998"/>
                </a:lnTo>
                <a:lnTo>
                  <a:pt x="1730282" y="1213603"/>
                </a:lnTo>
                <a:close/>
              </a:path>
              <a:path w="2146300" h="1813560">
                <a:moveTo>
                  <a:pt x="1717019" y="1169938"/>
                </a:moveTo>
                <a:lnTo>
                  <a:pt x="569392" y="1169938"/>
                </a:lnTo>
                <a:lnTo>
                  <a:pt x="478462" y="1478863"/>
                </a:lnTo>
                <a:lnTo>
                  <a:pt x="775188" y="1311785"/>
                </a:lnTo>
                <a:lnTo>
                  <a:pt x="1036883" y="1311785"/>
                </a:lnTo>
                <a:lnTo>
                  <a:pt x="1058219" y="1253739"/>
                </a:lnTo>
                <a:lnTo>
                  <a:pt x="1401586" y="1253739"/>
                </a:lnTo>
                <a:lnTo>
                  <a:pt x="1408614" y="1213603"/>
                </a:lnTo>
                <a:lnTo>
                  <a:pt x="1730282" y="1213603"/>
                </a:lnTo>
                <a:lnTo>
                  <a:pt x="1717019" y="1169938"/>
                </a:lnTo>
                <a:close/>
              </a:path>
              <a:path w="2146300" h="1813560">
                <a:moveTo>
                  <a:pt x="37136" y="192571"/>
                </a:moveTo>
                <a:lnTo>
                  <a:pt x="464891" y="639420"/>
                </a:lnTo>
                <a:lnTo>
                  <a:pt x="0" y="723220"/>
                </a:lnTo>
                <a:lnTo>
                  <a:pt x="373960" y="988479"/>
                </a:lnTo>
                <a:lnTo>
                  <a:pt x="13571" y="1224454"/>
                </a:lnTo>
                <a:lnTo>
                  <a:pt x="569392" y="1169938"/>
                </a:lnTo>
                <a:lnTo>
                  <a:pt x="1717019" y="1169938"/>
                </a:lnTo>
                <a:lnTo>
                  <a:pt x="1691645" y="1086399"/>
                </a:lnTo>
                <a:lnTo>
                  <a:pt x="2120522" y="1086399"/>
                </a:lnTo>
                <a:lnTo>
                  <a:pt x="1769004" y="879316"/>
                </a:lnTo>
                <a:lnTo>
                  <a:pt x="2119646" y="683085"/>
                </a:lnTo>
                <a:lnTo>
                  <a:pt x="1678074" y="614057"/>
                </a:lnTo>
                <a:lnTo>
                  <a:pt x="1736805" y="530518"/>
                </a:lnTo>
                <a:lnTo>
                  <a:pt x="734720" y="530518"/>
                </a:lnTo>
                <a:lnTo>
                  <a:pt x="37136" y="192571"/>
                </a:lnTo>
                <a:close/>
              </a:path>
              <a:path w="2146300" h="1813560">
                <a:moveTo>
                  <a:pt x="2120522" y="1086399"/>
                </a:moveTo>
                <a:lnTo>
                  <a:pt x="1691645" y="1086399"/>
                </a:lnTo>
                <a:lnTo>
                  <a:pt x="2146238" y="1114215"/>
                </a:lnTo>
                <a:lnTo>
                  <a:pt x="2146238" y="1101549"/>
                </a:lnTo>
                <a:lnTo>
                  <a:pt x="2120522" y="1086399"/>
                </a:lnTo>
                <a:close/>
              </a:path>
              <a:path w="2146300" h="1813560">
                <a:moveTo>
                  <a:pt x="839098" y="192571"/>
                </a:moveTo>
                <a:lnTo>
                  <a:pt x="734720" y="530518"/>
                </a:lnTo>
                <a:lnTo>
                  <a:pt x="1736805" y="530518"/>
                </a:lnTo>
                <a:lnTo>
                  <a:pt x="1767504" y="486853"/>
                </a:lnTo>
                <a:lnTo>
                  <a:pt x="1085115" y="486853"/>
                </a:lnTo>
                <a:lnTo>
                  <a:pt x="839098" y="192571"/>
                </a:lnTo>
                <a:close/>
              </a:path>
              <a:path w="2146300" h="1813560">
                <a:moveTo>
                  <a:pt x="1459076" y="0"/>
                </a:moveTo>
                <a:lnTo>
                  <a:pt x="1085115" y="486853"/>
                </a:lnTo>
                <a:lnTo>
                  <a:pt x="1767504" y="486853"/>
                </a:lnTo>
                <a:lnTo>
                  <a:pt x="1795537" y="446979"/>
                </a:lnTo>
                <a:lnTo>
                  <a:pt x="1422186" y="446979"/>
                </a:lnTo>
                <a:lnTo>
                  <a:pt x="1459076" y="0"/>
                </a:lnTo>
                <a:close/>
              </a:path>
              <a:path w="2146300" h="1813560">
                <a:moveTo>
                  <a:pt x="1846732" y="374160"/>
                </a:moveTo>
                <a:lnTo>
                  <a:pt x="1422186" y="446979"/>
                </a:lnTo>
                <a:lnTo>
                  <a:pt x="1795537" y="446979"/>
                </a:lnTo>
                <a:lnTo>
                  <a:pt x="1846732" y="374160"/>
                </a:lnTo>
                <a:close/>
              </a:path>
            </a:pathLst>
          </a:custGeom>
          <a:solidFill>
            <a:srgbClr val="255E64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699424" y="3573034"/>
            <a:ext cx="2158576" cy="18132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699423" y="3765605"/>
            <a:ext cx="2159000" cy="1621155"/>
          </a:xfrm>
          <a:custGeom>
            <a:avLst/>
            <a:gdLst/>
            <a:ahLst/>
            <a:cxnLst/>
            <a:rect l="l" t="t" r="r" b="b"/>
            <a:pathLst>
              <a:path w="2159000" h="1621154">
                <a:moveTo>
                  <a:pt x="1085115" y="294282"/>
                </a:moveTo>
                <a:lnTo>
                  <a:pt x="839098" y="0"/>
                </a:lnTo>
                <a:lnTo>
                  <a:pt x="734720" y="337947"/>
                </a:lnTo>
                <a:lnTo>
                  <a:pt x="37136" y="0"/>
                </a:lnTo>
                <a:lnTo>
                  <a:pt x="464891" y="446848"/>
                </a:lnTo>
                <a:lnTo>
                  <a:pt x="0" y="530649"/>
                </a:lnTo>
                <a:lnTo>
                  <a:pt x="373960" y="795908"/>
                </a:lnTo>
                <a:lnTo>
                  <a:pt x="13571" y="1031883"/>
                </a:lnTo>
                <a:lnTo>
                  <a:pt x="569392" y="977367"/>
                </a:lnTo>
                <a:lnTo>
                  <a:pt x="478462" y="1286291"/>
                </a:lnTo>
                <a:lnTo>
                  <a:pt x="775188" y="1119213"/>
                </a:lnTo>
                <a:lnTo>
                  <a:pt x="852546" y="1620709"/>
                </a:lnTo>
                <a:lnTo>
                  <a:pt x="1058219" y="1061167"/>
                </a:lnTo>
                <a:lnTo>
                  <a:pt x="1331009" y="1464220"/>
                </a:lnTo>
                <a:lnTo>
                  <a:pt x="1408614" y="1021032"/>
                </a:lnTo>
                <a:lnTo>
                  <a:pt x="1823043" y="1326427"/>
                </a:lnTo>
                <a:lnTo>
                  <a:pt x="1691645" y="893828"/>
                </a:lnTo>
                <a:lnTo>
                  <a:pt x="2158576" y="922399"/>
                </a:lnTo>
              </a:path>
            </a:pathLst>
          </a:custGeom>
          <a:ln w="12808">
            <a:solidFill>
              <a:srgbClr val="9AD2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784539" y="3573034"/>
            <a:ext cx="1073785" cy="1109345"/>
          </a:xfrm>
          <a:custGeom>
            <a:avLst/>
            <a:gdLst/>
            <a:ahLst/>
            <a:cxnLst/>
            <a:rect l="l" t="t" r="r" b="b"/>
            <a:pathLst>
              <a:path w="1073784" h="1109345">
                <a:moveTo>
                  <a:pt x="1073460" y="1108817"/>
                </a:moveTo>
                <a:lnTo>
                  <a:pt x="683888" y="879316"/>
                </a:lnTo>
                <a:lnTo>
                  <a:pt x="1034530" y="683085"/>
                </a:lnTo>
                <a:lnTo>
                  <a:pt x="592958" y="614057"/>
                </a:lnTo>
                <a:lnTo>
                  <a:pt x="761616" y="374160"/>
                </a:lnTo>
                <a:lnTo>
                  <a:pt x="337070" y="446979"/>
                </a:lnTo>
                <a:lnTo>
                  <a:pt x="373960" y="0"/>
                </a:lnTo>
                <a:lnTo>
                  <a:pt x="0" y="486853"/>
                </a:lnTo>
              </a:path>
            </a:pathLst>
          </a:custGeom>
          <a:ln w="12693">
            <a:solidFill>
              <a:srgbClr val="9AD2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5206641" y="4145604"/>
            <a:ext cx="1108075" cy="54038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98425" algn="ctr">
              <a:lnSpc>
                <a:spcPct val="100000"/>
              </a:lnSpc>
              <a:spcBef>
                <a:spcPts val="385"/>
              </a:spcBef>
            </a:pPr>
            <a:r>
              <a:rPr sz="1450" b="1" spc="-35" dirty="0">
                <a:latin typeface="Century Gothic"/>
                <a:cs typeface="Century Gothic"/>
              </a:rPr>
              <a:t>-ı</a:t>
            </a:r>
            <a:endParaRPr sz="145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285"/>
              </a:spcBef>
            </a:pPr>
            <a:r>
              <a:rPr sz="1450" b="1" spc="-70" dirty="0">
                <a:latin typeface="Century Gothic"/>
                <a:cs typeface="Century Gothic"/>
              </a:rPr>
              <a:t>Önemsemek</a:t>
            </a:r>
            <a:endParaRPr sz="1450">
              <a:latin typeface="Century Gothic"/>
              <a:cs typeface="Century Gothic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863" y="5412462"/>
            <a:ext cx="2052955" cy="1818005"/>
          </a:xfrm>
          <a:custGeom>
            <a:avLst/>
            <a:gdLst/>
            <a:ahLst/>
            <a:cxnLst/>
            <a:rect l="l" t="t" r="r" b="b"/>
            <a:pathLst>
              <a:path w="2052955" h="1818004">
                <a:moveTo>
                  <a:pt x="980565" y="1315053"/>
                </a:moveTo>
                <a:lnTo>
                  <a:pt x="733067" y="1315053"/>
                </a:lnTo>
                <a:lnTo>
                  <a:pt x="806230" y="1817856"/>
                </a:lnTo>
                <a:lnTo>
                  <a:pt x="980565" y="1315053"/>
                </a:lnTo>
                <a:close/>
              </a:path>
              <a:path w="2052955" h="1818004">
                <a:moveTo>
                  <a:pt x="1325468" y="1256876"/>
                </a:moveTo>
                <a:lnTo>
                  <a:pt x="1000737" y="1256876"/>
                </a:lnTo>
                <a:lnTo>
                  <a:pt x="1258709" y="1660975"/>
                </a:lnTo>
                <a:lnTo>
                  <a:pt x="1325468" y="1256876"/>
                </a:lnTo>
                <a:close/>
              </a:path>
              <a:path w="2052955" h="1818004">
                <a:moveTo>
                  <a:pt x="1636371" y="1216610"/>
                </a:moveTo>
                <a:lnTo>
                  <a:pt x="1332120" y="1216610"/>
                </a:lnTo>
                <a:lnTo>
                  <a:pt x="1724094" y="1522789"/>
                </a:lnTo>
                <a:lnTo>
                  <a:pt x="1636371" y="1216610"/>
                </a:lnTo>
                <a:close/>
              </a:path>
              <a:path w="2052955" h="1818004">
                <a:moveTo>
                  <a:pt x="1623861" y="1172945"/>
                </a:moveTo>
                <a:lnTo>
                  <a:pt x="538474" y="1172945"/>
                </a:lnTo>
                <a:lnTo>
                  <a:pt x="452479" y="1482654"/>
                </a:lnTo>
                <a:lnTo>
                  <a:pt x="733067" y="1315053"/>
                </a:lnTo>
                <a:lnTo>
                  <a:pt x="980565" y="1315053"/>
                </a:lnTo>
                <a:lnTo>
                  <a:pt x="1000737" y="1256876"/>
                </a:lnTo>
                <a:lnTo>
                  <a:pt x="1325468" y="1256876"/>
                </a:lnTo>
                <a:lnTo>
                  <a:pt x="1332120" y="1216610"/>
                </a:lnTo>
                <a:lnTo>
                  <a:pt x="1636371" y="1216610"/>
                </a:lnTo>
                <a:lnTo>
                  <a:pt x="1623861" y="1172945"/>
                </a:lnTo>
                <a:close/>
              </a:path>
              <a:path w="2052955" h="1818004">
                <a:moveTo>
                  <a:pt x="35162" y="193094"/>
                </a:moveTo>
                <a:lnTo>
                  <a:pt x="439647" y="640988"/>
                </a:lnTo>
                <a:lnTo>
                  <a:pt x="0" y="725050"/>
                </a:lnTo>
                <a:lnTo>
                  <a:pt x="353665" y="990963"/>
                </a:lnTo>
                <a:lnTo>
                  <a:pt x="12827" y="1227592"/>
                </a:lnTo>
                <a:lnTo>
                  <a:pt x="538474" y="1172945"/>
                </a:lnTo>
                <a:lnTo>
                  <a:pt x="1623861" y="1172945"/>
                </a:lnTo>
                <a:lnTo>
                  <a:pt x="1599851" y="1089145"/>
                </a:lnTo>
                <a:lnTo>
                  <a:pt x="2005504" y="1089145"/>
                </a:lnTo>
                <a:lnTo>
                  <a:pt x="1673015" y="881539"/>
                </a:lnTo>
                <a:lnTo>
                  <a:pt x="2004657" y="684784"/>
                </a:lnTo>
                <a:lnTo>
                  <a:pt x="1587020" y="615626"/>
                </a:lnTo>
                <a:lnTo>
                  <a:pt x="1642552" y="531825"/>
                </a:lnTo>
                <a:lnTo>
                  <a:pt x="694782" y="531825"/>
                </a:lnTo>
                <a:lnTo>
                  <a:pt x="35162" y="193094"/>
                </a:lnTo>
                <a:close/>
              </a:path>
              <a:path w="2052955" h="1818004">
                <a:moveTo>
                  <a:pt x="2005504" y="1089145"/>
                </a:moveTo>
                <a:lnTo>
                  <a:pt x="1599851" y="1089145"/>
                </a:lnTo>
                <a:lnTo>
                  <a:pt x="2052405" y="1118429"/>
                </a:lnTo>
                <a:lnTo>
                  <a:pt x="2005504" y="1089145"/>
                </a:lnTo>
                <a:close/>
              </a:path>
              <a:path w="2052955" h="1818004">
                <a:moveTo>
                  <a:pt x="793596" y="193094"/>
                </a:moveTo>
                <a:lnTo>
                  <a:pt x="694782" y="531825"/>
                </a:lnTo>
                <a:lnTo>
                  <a:pt x="1642552" y="531825"/>
                </a:lnTo>
                <a:lnTo>
                  <a:pt x="1671574" y="488030"/>
                </a:lnTo>
                <a:lnTo>
                  <a:pt x="1026202" y="488030"/>
                </a:lnTo>
                <a:lnTo>
                  <a:pt x="793596" y="193094"/>
                </a:lnTo>
                <a:close/>
              </a:path>
              <a:path w="2052955" h="1818004">
                <a:moveTo>
                  <a:pt x="1379867" y="0"/>
                </a:moveTo>
                <a:lnTo>
                  <a:pt x="1026202" y="488030"/>
                </a:lnTo>
                <a:lnTo>
                  <a:pt x="1671574" y="488030"/>
                </a:lnTo>
                <a:lnTo>
                  <a:pt x="1697997" y="448156"/>
                </a:lnTo>
                <a:lnTo>
                  <a:pt x="1344951" y="448156"/>
                </a:lnTo>
                <a:lnTo>
                  <a:pt x="1379867" y="0"/>
                </a:lnTo>
                <a:close/>
              </a:path>
              <a:path w="2052955" h="1818004">
                <a:moveTo>
                  <a:pt x="1746425" y="375075"/>
                </a:moveTo>
                <a:lnTo>
                  <a:pt x="1344951" y="448156"/>
                </a:lnTo>
                <a:lnTo>
                  <a:pt x="1697997" y="448156"/>
                </a:lnTo>
                <a:lnTo>
                  <a:pt x="1746425" y="375075"/>
                </a:lnTo>
                <a:close/>
              </a:path>
            </a:pathLst>
          </a:custGeom>
          <a:solidFill>
            <a:srgbClr val="306755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0" y="5386315"/>
            <a:ext cx="2044930" cy="18178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0" y="5579409"/>
            <a:ext cx="1019175" cy="530860"/>
          </a:xfrm>
          <a:custGeom>
            <a:avLst/>
            <a:gdLst/>
            <a:ahLst/>
            <a:cxnLst/>
            <a:rect l="l" t="t" r="r" b="b"/>
            <a:pathLst>
              <a:path w="1019175" h="530860">
                <a:moveTo>
                  <a:pt x="1018728" y="294935"/>
                </a:moveTo>
                <a:lnTo>
                  <a:pt x="786122" y="0"/>
                </a:lnTo>
                <a:lnTo>
                  <a:pt x="687308" y="338731"/>
                </a:lnTo>
                <a:lnTo>
                  <a:pt x="27688" y="0"/>
                </a:lnTo>
                <a:lnTo>
                  <a:pt x="432173" y="447894"/>
                </a:lnTo>
                <a:lnTo>
                  <a:pt x="0" y="530527"/>
                </a:lnTo>
              </a:path>
            </a:pathLst>
          </a:custGeom>
          <a:ln w="12916">
            <a:solidFill>
              <a:srgbClr val="ACD6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0" y="5386315"/>
            <a:ext cx="2045335" cy="1818005"/>
          </a:xfrm>
          <a:custGeom>
            <a:avLst/>
            <a:gdLst/>
            <a:ahLst/>
            <a:cxnLst/>
            <a:rect l="l" t="t" r="r" b="b"/>
            <a:pathLst>
              <a:path w="2045335" h="1818004">
                <a:moveTo>
                  <a:pt x="0" y="730670"/>
                </a:moveTo>
                <a:lnTo>
                  <a:pt x="346190" y="990963"/>
                </a:lnTo>
                <a:lnTo>
                  <a:pt x="5353" y="1227592"/>
                </a:lnTo>
                <a:lnTo>
                  <a:pt x="530999" y="1172945"/>
                </a:lnTo>
                <a:lnTo>
                  <a:pt x="445004" y="1482654"/>
                </a:lnTo>
                <a:lnTo>
                  <a:pt x="725592" y="1315053"/>
                </a:lnTo>
                <a:lnTo>
                  <a:pt x="798756" y="1817856"/>
                </a:lnTo>
                <a:lnTo>
                  <a:pt x="993262" y="1256876"/>
                </a:lnTo>
                <a:lnTo>
                  <a:pt x="1251235" y="1660975"/>
                </a:lnTo>
                <a:lnTo>
                  <a:pt x="1324645" y="1216610"/>
                </a:lnTo>
                <a:lnTo>
                  <a:pt x="1716619" y="1522789"/>
                </a:lnTo>
                <a:lnTo>
                  <a:pt x="1592377" y="1089145"/>
                </a:lnTo>
                <a:lnTo>
                  <a:pt x="2044930" y="1118429"/>
                </a:lnTo>
                <a:lnTo>
                  <a:pt x="1665541" y="881539"/>
                </a:lnTo>
                <a:lnTo>
                  <a:pt x="1997183" y="684784"/>
                </a:lnTo>
                <a:lnTo>
                  <a:pt x="1579546" y="615626"/>
                </a:lnTo>
                <a:lnTo>
                  <a:pt x="1738951" y="375075"/>
                </a:lnTo>
                <a:lnTo>
                  <a:pt x="1337477" y="448156"/>
                </a:lnTo>
                <a:lnTo>
                  <a:pt x="1372393" y="0"/>
                </a:lnTo>
                <a:lnTo>
                  <a:pt x="1018728" y="488030"/>
                </a:lnTo>
              </a:path>
            </a:pathLst>
          </a:custGeom>
          <a:ln w="12748">
            <a:solidFill>
              <a:srgbClr val="ACD6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474204" y="5960977"/>
            <a:ext cx="965835" cy="540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7350">
              <a:lnSpc>
                <a:spcPct val="116399"/>
              </a:lnSpc>
              <a:spcBef>
                <a:spcPts val="100"/>
              </a:spcBef>
            </a:pPr>
            <a:r>
              <a:rPr sz="1450" b="1" spc="-35" dirty="0">
                <a:latin typeface="Century Gothic"/>
                <a:cs typeface="Century Gothic"/>
              </a:rPr>
              <a:t>-ı  </a:t>
            </a:r>
            <a:r>
              <a:rPr sz="1450" b="1" spc="-55" dirty="0">
                <a:latin typeface="Century Gothic"/>
                <a:cs typeface="Century Gothic"/>
              </a:rPr>
              <a:t>Dinlem</a:t>
            </a:r>
            <a:r>
              <a:rPr sz="1450" b="1" spc="-75" dirty="0">
                <a:latin typeface="Century Gothic"/>
                <a:cs typeface="Century Gothic"/>
              </a:rPr>
              <a:t>e</a:t>
            </a:r>
            <a:r>
              <a:rPr sz="1450" b="1" spc="-40" dirty="0">
                <a:latin typeface="Century Gothic"/>
                <a:cs typeface="Century Gothic"/>
              </a:rPr>
              <a:t>ktir</a:t>
            </a:r>
            <a:endParaRPr sz="1450">
              <a:latin typeface="Century Gothic"/>
              <a:cs typeface="Century Gothic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436010" y="7230318"/>
            <a:ext cx="2422525" cy="1818005"/>
          </a:xfrm>
          <a:custGeom>
            <a:avLst/>
            <a:gdLst/>
            <a:ahLst/>
            <a:cxnLst/>
            <a:rect l="l" t="t" r="r" b="b"/>
            <a:pathLst>
              <a:path w="2422525" h="1818004">
                <a:moveTo>
                  <a:pt x="1168630" y="1315118"/>
                </a:moveTo>
                <a:lnTo>
                  <a:pt x="873644" y="1315118"/>
                </a:lnTo>
                <a:lnTo>
                  <a:pt x="960873" y="1817804"/>
                </a:lnTo>
                <a:lnTo>
                  <a:pt x="1168630" y="1315118"/>
                </a:lnTo>
                <a:close/>
              </a:path>
              <a:path w="2422525" h="1818004">
                <a:moveTo>
                  <a:pt x="1579707" y="1256876"/>
                </a:moveTo>
                <a:lnTo>
                  <a:pt x="1192702" y="1256876"/>
                </a:lnTo>
                <a:lnTo>
                  <a:pt x="1500038" y="1661014"/>
                </a:lnTo>
                <a:lnTo>
                  <a:pt x="1579707" y="1256876"/>
                </a:lnTo>
                <a:close/>
              </a:path>
              <a:path w="2422525" h="1818004">
                <a:moveTo>
                  <a:pt x="1950136" y="1216649"/>
                </a:moveTo>
                <a:lnTo>
                  <a:pt x="1587637" y="1216649"/>
                </a:lnTo>
                <a:lnTo>
                  <a:pt x="2054749" y="1522828"/>
                </a:lnTo>
                <a:lnTo>
                  <a:pt x="1950136" y="1216649"/>
                </a:lnTo>
                <a:close/>
              </a:path>
              <a:path w="2422525" h="1818004">
                <a:moveTo>
                  <a:pt x="1935185" y="1172893"/>
                </a:moveTo>
                <a:lnTo>
                  <a:pt x="641692" y="1172893"/>
                </a:lnTo>
                <a:lnTo>
                  <a:pt x="539288" y="1482602"/>
                </a:lnTo>
                <a:lnTo>
                  <a:pt x="873644" y="1315118"/>
                </a:lnTo>
                <a:lnTo>
                  <a:pt x="1168630" y="1315118"/>
                </a:lnTo>
                <a:lnTo>
                  <a:pt x="1192702" y="1256876"/>
                </a:lnTo>
                <a:lnTo>
                  <a:pt x="1579707" y="1256876"/>
                </a:lnTo>
                <a:lnTo>
                  <a:pt x="1587637" y="1216649"/>
                </a:lnTo>
                <a:lnTo>
                  <a:pt x="1950136" y="1216649"/>
                </a:lnTo>
                <a:lnTo>
                  <a:pt x="1935185" y="1172893"/>
                </a:lnTo>
                <a:close/>
              </a:path>
              <a:path w="2422525" h="1818004">
                <a:moveTo>
                  <a:pt x="41948" y="193094"/>
                </a:moveTo>
                <a:lnTo>
                  <a:pt x="523989" y="640988"/>
                </a:lnTo>
                <a:lnTo>
                  <a:pt x="0" y="725050"/>
                </a:lnTo>
                <a:lnTo>
                  <a:pt x="421461" y="990963"/>
                </a:lnTo>
                <a:lnTo>
                  <a:pt x="15298" y="1227592"/>
                </a:lnTo>
                <a:lnTo>
                  <a:pt x="641692" y="1172893"/>
                </a:lnTo>
                <a:lnTo>
                  <a:pt x="1935185" y="1172893"/>
                </a:lnTo>
                <a:lnTo>
                  <a:pt x="1906571" y="1089145"/>
                </a:lnTo>
                <a:lnTo>
                  <a:pt x="2390062" y="1089145"/>
                </a:lnTo>
                <a:lnTo>
                  <a:pt x="1993800" y="881539"/>
                </a:lnTo>
                <a:lnTo>
                  <a:pt x="2388982" y="684784"/>
                </a:lnTo>
                <a:lnTo>
                  <a:pt x="1891272" y="615626"/>
                </a:lnTo>
                <a:lnTo>
                  <a:pt x="1957506" y="531825"/>
                </a:lnTo>
                <a:lnTo>
                  <a:pt x="827994" y="531825"/>
                </a:lnTo>
                <a:lnTo>
                  <a:pt x="41948" y="193094"/>
                </a:lnTo>
                <a:close/>
              </a:path>
              <a:path w="2422525" h="1818004">
                <a:moveTo>
                  <a:pt x="2390062" y="1089145"/>
                </a:moveTo>
                <a:lnTo>
                  <a:pt x="1906571" y="1089145"/>
                </a:lnTo>
                <a:lnTo>
                  <a:pt x="2421990" y="1117139"/>
                </a:lnTo>
                <a:lnTo>
                  <a:pt x="2421990" y="1105872"/>
                </a:lnTo>
                <a:lnTo>
                  <a:pt x="2390062" y="1089145"/>
                </a:lnTo>
                <a:close/>
              </a:path>
              <a:path w="2422525" h="1818004">
                <a:moveTo>
                  <a:pt x="945821" y="193094"/>
                </a:moveTo>
                <a:lnTo>
                  <a:pt x="827994" y="531825"/>
                </a:lnTo>
                <a:lnTo>
                  <a:pt x="1957506" y="531825"/>
                </a:lnTo>
                <a:lnTo>
                  <a:pt x="1992122" y="488030"/>
                </a:lnTo>
                <a:lnTo>
                  <a:pt x="1222929" y="488030"/>
                </a:lnTo>
                <a:lnTo>
                  <a:pt x="945821" y="193094"/>
                </a:lnTo>
                <a:close/>
              </a:path>
              <a:path w="2422525" h="1818004">
                <a:moveTo>
                  <a:pt x="1644515" y="0"/>
                </a:moveTo>
                <a:lnTo>
                  <a:pt x="1222929" y="488030"/>
                </a:lnTo>
                <a:lnTo>
                  <a:pt x="1992122" y="488030"/>
                </a:lnTo>
                <a:lnTo>
                  <a:pt x="2023637" y="448156"/>
                </a:lnTo>
                <a:lnTo>
                  <a:pt x="1602936" y="448156"/>
                </a:lnTo>
                <a:lnTo>
                  <a:pt x="1644515" y="0"/>
                </a:lnTo>
                <a:close/>
              </a:path>
              <a:path w="2422525" h="1818004">
                <a:moveTo>
                  <a:pt x="2081399" y="375075"/>
                </a:moveTo>
                <a:lnTo>
                  <a:pt x="1602936" y="448156"/>
                </a:lnTo>
                <a:lnTo>
                  <a:pt x="2023637" y="448156"/>
                </a:lnTo>
                <a:lnTo>
                  <a:pt x="2081399" y="375075"/>
                </a:lnTo>
                <a:close/>
              </a:path>
            </a:pathLst>
          </a:custGeom>
          <a:solidFill>
            <a:srgbClr val="1A485C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423672" y="7204171"/>
            <a:ext cx="2434328" cy="18178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423672" y="7397266"/>
            <a:ext cx="2434590" cy="1624965"/>
          </a:xfrm>
          <a:custGeom>
            <a:avLst/>
            <a:gdLst/>
            <a:ahLst/>
            <a:cxnLst/>
            <a:rect l="l" t="t" r="r" b="b"/>
            <a:pathLst>
              <a:path w="2434590" h="1624965">
                <a:moveTo>
                  <a:pt x="1222929" y="294935"/>
                </a:moveTo>
                <a:lnTo>
                  <a:pt x="945821" y="0"/>
                </a:lnTo>
                <a:lnTo>
                  <a:pt x="827994" y="338731"/>
                </a:lnTo>
                <a:lnTo>
                  <a:pt x="41948" y="0"/>
                </a:lnTo>
                <a:lnTo>
                  <a:pt x="523989" y="447894"/>
                </a:lnTo>
                <a:lnTo>
                  <a:pt x="0" y="531956"/>
                </a:lnTo>
                <a:lnTo>
                  <a:pt x="421461" y="797869"/>
                </a:lnTo>
                <a:lnTo>
                  <a:pt x="15298" y="1034498"/>
                </a:lnTo>
                <a:lnTo>
                  <a:pt x="641692" y="979799"/>
                </a:lnTo>
                <a:lnTo>
                  <a:pt x="539288" y="1289507"/>
                </a:lnTo>
                <a:lnTo>
                  <a:pt x="873644" y="1122024"/>
                </a:lnTo>
                <a:lnTo>
                  <a:pt x="960873" y="1624709"/>
                </a:lnTo>
                <a:lnTo>
                  <a:pt x="1192702" y="1063782"/>
                </a:lnTo>
                <a:lnTo>
                  <a:pt x="1500038" y="1467920"/>
                </a:lnTo>
                <a:lnTo>
                  <a:pt x="1587637" y="1023555"/>
                </a:lnTo>
                <a:lnTo>
                  <a:pt x="2054749" y="1329734"/>
                </a:lnTo>
                <a:lnTo>
                  <a:pt x="1906571" y="896050"/>
                </a:lnTo>
                <a:lnTo>
                  <a:pt x="2434328" y="924715"/>
                </a:lnTo>
              </a:path>
            </a:pathLst>
          </a:custGeom>
          <a:ln w="12846">
            <a:solidFill>
              <a:srgbClr val="7EC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646602" y="7204171"/>
            <a:ext cx="1211580" cy="1112520"/>
          </a:xfrm>
          <a:custGeom>
            <a:avLst/>
            <a:gdLst/>
            <a:ahLst/>
            <a:cxnLst/>
            <a:rect l="l" t="t" r="r" b="b"/>
            <a:pathLst>
              <a:path w="1211579" h="1112520">
                <a:moveTo>
                  <a:pt x="1211398" y="1112336"/>
                </a:moveTo>
                <a:lnTo>
                  <a:pt x="770870" y="881539"/>
                </a:lnTo>
                <a:lnTo>
                  <a:pt x="1166052" y="684784"/>
                </a:lnTo>
                <a:lnTo>
                  <a:pt x="668342" y="615626"/>
                </a:lnTo>
                <a:lnTo>
                  <a:pt x="858469" y="375075"/>
                </a:lnTo>
                <a:lnTo>
                  <a:pt x="380006" y="448156"/>
                </a:lnTo>
                <a:lnTo>
                  <a:pt x="421585" y="0"/>
                </a:lnTo>
                <a:lnTo>
                  <a:pt x="0" y="488030"/>
                </a:lnTo>
              </a:path>
            </a:pathLst>
          </a:custGeom>
          <a:ln w="12736">
            <a:solidFill>
              <a:srgbClr val="7EC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4990482" y="7783435"/>
            <a:ext cx="1047115" cy="4686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1100"/>
              </a:lnSpc>
              <a:spcBef>
                <a:spcPts val="90"/>
              </a:spcBef>
            </a:pPr>
            <a:r>
              <a:rPr sz="1200" b="1" spc="-15" dirty="0">
                <a:latin typeface="Century Gothic"/>
                <a:cs typeface="Century Gothic"/>
              </a:rPr>
              <a:t>-ın </a:t>
            </a:r>
            <a:r>
              <a:rPr sz="1200" b="1" spc="-25" dirty="0">
                <a:latin typeface="Century Gothic"/>
                <a:cs typeface="Century Gothic"/>
              </a:rPr>
              <a:t>Haklarını  Kabul</a:t>
            </a:r>
            <a:r>
              <a:rPr sz="1200" b="1" spc="-65" dirty="0">
                <a:latin typeface="Century Gothic"/>
                <a:cs typeface="Century Gothic"/>
              </a:rPr>
              <a:t> </a:t>
            </a:r>
            <a:r>
              <a:rPr sz="1200" b="1" spc="-25" dirty="0">
                <a:latin typeface="Century Gothic"/>
                <a:cs typeface="Century Gothic"/>
              </a:rPr>
              <a:t>Etmektir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72590" y="7068077"/>
            <a:ext cx="2188845" cy="1960880"/>
          </a:xfrm>
          <a:custGeom>
            <a:avLst/>
            <a:gdLst/>
            <a:ahLst/>
            <a:cxnLst/>
            <a:rect l="l" t="t" r="r" b="b"/>
            <a:pathLst>
              <a:path w="2188845" h="1960879">
                <a:moveTo>
                  <a:pt x="797896" y="1410946"/>
                </a:moveTo>
                <a:lnTo>
                  <a:pt x="779074" y="1410946"/>
                </a:lnTo>
                <a:lnTo>
                  <a:pt x="859147" y="1960735"/>
                </a:lnTo>
                <a:lnTo>
                  <a:pt x="886225" y="1882648"/>
                </a:lnTo>
                <a:lnTo>
                  <a:pt x="866550" y="1882648"/>
                </a:lnTo>
                <a:lnTo>
                  <a:pt x="797896" y="1410946"/>
                </a:lnTo>
                <a:close/>
              </a:path>
              <a:path w="2188845" h="1960879">
                <a:moveTo>
                  <a:pt x="812083" y="1379962"/>
                </a:moveTo>
                <a:lnTo>
                  <a:pt x="793386" y="1379962"/>
                </a:lnTo>
                <a:lnTo>
                  <a:pt x="866550" y="1882648"/>
                </a:lnTo>
                <a:lnTo>
                  <a:pt x="893619" y="1804560"/>
                </a:lnTo>
                <a:lnTo>
                  <a:pt x="873829" y="1804560"/>
                </a:lnTo>
                <a:lnTo>
                  <a:pt x="812083" y="1379962"/>
                </a:lnTo>
                <a:close/>
              </a:path>
              <a:path w="2188845" h="1960879">
                <a:moveTo>
                  <a:pt x="1060995" y="1321720"/>
                </a:moveTo>
                <a:lnTo>
                  <a:pt x="866550" y="1882648"/>
                </a:lnTo>
                <a:lnTo>
                  <a:pt x="886225" y="1882648"/>
                </a:lnTo>
                <a:lnTo>
                  <a:pt x="1065930" y="1364418"/>
                </a:lnTo>
                <a:lnTo>
                  <a:pt x="1088251" y="1364418"/>
                </a:lnTo>
                <a:lnTo>
                  <a:pt x="1060995" y="1321720"/>
                </a:lnTo>
                <a:close/>
              </a:path>
              <a:path w="2188845" h="1960879">
                <a:moveTo>
                  <a:pt x="1031807" y="1348965"/>
                </a:moveTo>
                <a:lnTo>
                  <a:pt x="807575" y="1348965"/>
                </a:lnTo>
                <a:lnTo>
                  <a:pt x="873829" y="1804560"/>
                </a:lnTo>
                <a:lnTo>
                  <a:pt x="1031807" y="1348965"/>
                </a:lnTo>
                <a:close/>
              </a:path>
              <a:path w="2188845" h="1960879">
                <a:moveTo>
                  <a:pt x="1056060" y="1279023"/>
                </a:moveTo>
                <a:lnTo>
                  <a:pt x="873829" y="1804560"/>
                </a:lnTo>
                <a:lnTo>
                  <a:pt x="893619" y="1804560"/>
                </a:lnTo>
                <a:lnTo>
                  <a:pt x="1060995" y="1321720"/>
                </a:lnTo>
                <a:lnTo>
                  <a:pt x="1083315" y="1321720"/>
                </a:lnTo>
                <a:lnTo>
                  <a:pt x="1056060" y="1279023"/>
                </a:lnTo>
                <a:close/>
              </a:path>
              <a:path w="2188845" h="1960879">
                <a:moveTo>
                  <a:pt x="1088251" y="1364418"/>
                </a:moveTo>
                <a:lnTo>
                  <a:pt x="1065930" y="1364418"/>
                </a:lnTo>
                <a:lnTo>
                  <a:pt x="1329344" y="1777041"/>
                </a:lnTo>
                <a:lnTo>
                  <a:pt x="1337796" y="1725858"/>
                </a:lnTo>
                <a:lnTo>
                  <a:pt x="1318980" y="1725858"/>
                </a:lnTo>
                <a:lnTo>
                  <a:pt x="1088251" y="1364418"/>
                </a:lnTo>
                <a:close/>
              </a:path>
              <a:path w="2188845" h="1960879">
                <a:moveTo>
                  <a:pt x="1083315" y="1321720"/>
                </a:moveTo>
                <a:lnTo>
                  <a:pt x="1060995" y="1321720"/>
                </a:lnTo>
                <a:lnTo>
                  <a:pt x="1318980" y="1725858"/>
                </a:lnTo>
                <a:lnTo>
                  <a:pt x="1327435" y="1674676"/>
                </a:lnTo>
                <a:lnTo>
                  <a:pt x="1308616" y="1674676"/>
                </a:lnTo>
                <a:lnTo>
                  <a:pt x="1083315" y="1321720"/>
                </a:lnTo>
                <a:close/>
              </a:path>
              <a:path w="2188845" h="1960879">
                <a:moveTo>
                  <a:pt x="1392390" y="1281493"/>
                </a:moveTo>
                <a:lnTo>
                  <a:pt x="1318980" y="1725858"/>
                </a:lnTo>
                <a:lnTo>
                  <a:pt x="1337796" y="1725858"/>
                </a:lnTo>
                <a:lnTo>
                  <a:pt x="1405468" y="1316073"/>
                </a:lnTo>
                <a:lnTo>
                  <a:pt x="1436659" y="1316073"/>
                </a:lnTo>
                <a:lnTo>
                  <a:pt x="1392390" y="1281493"/>
                </a:lnTo>
                <a:close/>
              </a:path>
              <a:path w="2188845" h="1960879">
                <a:moveTo>
                  <a:pt x="1374005" y="1279023"/>
                </a:moveTo>
                <a:lnTo>
                  <a:pt x="1056060" y="1279023"/>
                </a:lnTo>
                <a:lnTo>
                  <a:pt x="1308616" y="1674676"/>
                </a:lnTo>
                <a:lnTo>
                  <a:pt x="1374005" y="1279023"/>
                </a:lnTo>
                <a:close/>
              </a:path>
              <a:path w="2188845" h="1960879">
                <a:moveTo>
                  <a:pt x="1379312" y="1246914"/>
                </a:moveTo>
                <a:lnTo>
                  <a:pt x="1308616" y="1674676"/>
                </a:lnTo>
                <a:lnTo>
                  <a:pt x="1327435" y="1674676"/>
                </a:lnTo>
                <a:lnTo>
                  <a:pt x="1392390" y="1281493"/>
                </a:lnTo>
                <a:lnTo>
                  <a:pt x="1423579" y="1281493"/>
                </a:lnTo>
                <a:lnTo>
                  <a:pt x="1379312" y="1246914"/>
                </a:lnTo>
                <a:close/>
              </a:path>
              <a:path w="2188845" h="1960879">
                <a:moveTo>
                  <a:pt x="1436659" y="1316073"/>
                </a:moveTo>
                <a:lnTo>
                  <a:pt x="1405468" y="1316073"/>
                </a:lnTo>
                <a:lnTo>
                  <a:pt x="1818293" y="1638528"/>
                </a:lnTo>
                <a:lnTo>
                  <a:pt x="1803719" y="1587673"/>
                </a:lnTo>
                <a:lnTo>
                  <a:pt x="1784364" y="1587673"/>
                </a:lnTo>
                <a:lnTo>
                  <a:pt x="1436659" y="1316073"/>
                </a:lnTo>
                <a:close/>
              </a:path>
              <a:path w="2188845" h="1960879">
                <a:moveTo>
                  <a:pt x="592491" y="1260092"/>
                </a:moveTo>
                <a:lnTo>
                  <a:pt x="573279" y="1260092"/>
                </a:lnTo>
                <a:lnTo>
                  <a:pt x="482139" y="1588222"/>
                </a:lnTo>
                <a:lnTo>
                  <a:pt x="550438" y="1547446"/>
                </a:lnTo>
                <a:lnTo>
                  <a:pt x="512749" y="1547446"/>
                </a:lnTo>
                <a:lnTo>
                  <a:pt x="592491" y="1260092"/>
                </a:lnTo>
                <a:close/>
              </a:path>
              <a:path w="2188845" h="1960879">
                <a:moveTo>
                  <a:pt x="1423579" y="1281493"/>
                </a:moveTo>
                <a:lnTo>
                  <a:pt x="1392390" y="1281493"/>
                </a:lnTo>
                <a:lnTo>
                  <a:pt x="1784364" y="1587673"/>
                </a:lnTo>
                <a:lnTo>
                  <a:pt x="1769795" y="1536817"/>
                </a:lnTo>
                <a:lnTo>
                  <a:pt x="1750435" y="1536817"/>
                </a:lnTo>
                <a:lnTo>
                  <a:pt x="1423579" y="1281493"/>
                </a:lnTo>
                <a:close/>
              </a:path>
              <a:path w="2188845" h="1960879">
                <a:moveTo>
                  <a:pt x="1660122" y="1153989"/>
                </a:moveTo>
                <a:lnTo>
                  <a:pt x="1784364" y="1587673"/>
                </a:lnTo>
                <a:lnTo>
                  <a:pt x="1803719" y="1587673"/>
                </a:lnTo>
                <a:lnTo>
                  <a:pt x="1685538" y="1175298"/>
                </a:lnTo>
                <a:lnTo>
                  <a:pt x="1989435" y="1175298"/>
                </a:lnTo>
                <a:lnTo>
                  <a:pt x="1660122" y="1153989"/>
                </a:lnTo>
                <a:close/>
              </a:path>
              <a:path w="2188845" h="1960879">
                <a:moveTo>
                  <a:pt x="618040" y="1237737"/>
                </a:moveTo>
                <a:lnTo>
                  <a:pt x="598695" y="1237737"/>
                </a:lnTo>
                <a:lnTo>
                  <a:pt x="512749" y="1547446"/>
                </a:lnTo>
                <a:lnTo>
                  <a:pt x="581096" y="1506657"/>
                </a:lnTo>
                <a:lnTo>
                  <a:pt x="543359" y="1506657"/>
                </a:lnTo>
                <a:lnTo>
                  <a:pt x="618040" y="1237737"/>
                </a:lnTo>
                <a:close/>
              </a:path>
              <a:path w="2188845" h="1960879">
                <a:moveTo>
                  <a:pt x="793386" y="1379962"/>
                </a:moveTo>
                <a:lnTo>
                  <a:pt x="512749" y="1547446"/>
                </a:lnTo>
                <a:lnTo>
                  <a:pt x="550438" y="1547446"/>
                </a:lnTo>
                <a:lnTo>
                  <a:pt x="779074" y="1410946"/>
                </a:lnTo>
                <a:lnTo>
                  <a:pt x="797896" y="1410946"/>
                </a:lnTo>
                <a:lnTo>
                  <a:pt x="793386" y="1379962"/>
                </a:lnTo>
                <a:close/>
              </a:path>
              <a:path w="2188845" h="1960879">
                <a:moveTo>
                  <a:pt x="1667418" y="1246914"/>
                </a:moveTo>
                <a:lnTo>
                  <a:pt x="1379312" y="1246914"/>
                </a:lnTo>
                <a:lnTo>
                  <a:pt x="1750435" y="1536817"/>
                </a:lnTo>
                <a:lnTo>
                  <a:pt x="1667418" y="1246914"/>
                </a:lnTo>
                <a:close/>
              </a:path>
              <a:path w="2188845" h="1960879">
                <a:moveTo>
                  <a:pt x="1634706" y="1132679"/>
                </a:moveTo>
                <a:lnTo>
                  <a:pt x="1750435" y="1536817"/>
                </a:lnTo>
                <a:lnTo>
                  <a:pt x="1769795" y="1536817"/>
                </a:lnTo>
                <a:lnTo>
                  <a:pt x="1660122" y="1153989"/>
                </a:lnTo>
                <a:lnTo>
                  <a:pt x="1964158" y="1153989"/>
                </a:lnTo>
                <a:lnTo>
                  <a:pt x="1634706" y="1132679"/>
                </a:lnTo>
                <a:close/>
              </a:path>
              <a:path w="2188845" h="1960879">
                <a:moveTo>
                  <a:pt x="1658404" y="1215434"/>
                </a:moveTo>
                <a:lnTo>
                  <a:pt x="624234" y="1215434"/>
                </a:lnTo>
                <a:lnTo>
                  <a:pt x="543359" y="1506657"/>
                </a:lnTo>
                <a:lnTo>
                  <a:pt x="807575" y="1348965"/>
                </a:lnTo>
                <a:lnTo>
                  <a:pt x="1031807" y="1348965"/>
                </a:lnTo>
                <a:lnTo>
                  <a:pt x="1056060" y="1279023"/>
                </a:lnTo>
                <a:lnTo>
                  <a:pt x="1374005" y="1279023"/>
                </a:lnTo>
                <a:lnTo>
                  <a:pt x="1379312" y="1246914"/>
                </a:lnTo>
                <a:lnTo>
                  <a:pt x="1667418" y="1246914"/>
                </a:lnTo>
                <a:lnTo>
                  <a:pt x="1658404" y="1215434"/>
                </a:lnTo>
                <a:close/>
              </a:path>
              <a:path w="2188845" h="1960879">
                <a:moveTo>
                  <a:pt x="807575" y="1348965"/>
                </a:moveTo>
                <a:lnTo>
                  <a:pt x="543359" y="1506657"/>
                </a:lnTo>
                <a:lnTo>
                  <a:pt x="581096" y="1506657"/>
                </a:lnTo>
                <a:lnTo>
                  <a:pt x="793386" y="1379962"/>
                </a:lnTo>
                <a:lnTo>
                  <a:pt x="812083" y="1379962"/>
                </a:lnTo>
                <a:lnTo>
                  <a:pt x="807575" y="1348965"/>
                </a:lnTo>
                <a:close/>
              </a:path>
              <a:path w="2188845" h="1960879">
                <a:moveTo>
                  <a:pt x="10956" y="192832"/>
                </a:moveTo>
                <a:lnTo>
                  <a:pt x="462731" y="693020"/>
                </a:lnTo>
                <a:lnTo>
                  <a:pt x="13645" y="778782"/>
                </a:lnTo>
                <a:lnTo>
                  <a:pt x="381092" y="1055154"/>
                </a:lnTo>
                <a:lnTo>
                  <a:pt x="0" y="1319746"/>
                </a:lnTo>
                <a:lnTo>
                  <a:pt x="262454" y="1292436"/>
                </a:lnTo>
                <a:lnTo>
                  <a:pt x="73101" y="1292436"/>
                </a:lnTo>
                <a:lnTo>
                  <a:pt x="413935" y="1055807"/>
                </a:lnTo>
                <a:lnTo>
                  <a:pt x="60270" y="789894"/>
                </a:lnTo>
                <a:lnTo>
                  <a:pt x="499918" y="705832"/>
                </a:lnTo>
                <a:lnTo>
                  <a:pt x="95433" y="257938"/>
                </a:lnTo>
                <a:lnTo>
                  <a:pt x="137763" y="257938"/>
                </a:lnTo>
                <a:lnTo>
                  <a:pt x="10956" y="192832"/>
                </a:lnTo>
                <a:close/>
              </a:path>
              <a:path w="2188845" h="1960879">
                <a:moveTo>
                  <a:pt x="95433" y="257938"/>
                </a:moveTo>
                <a:lnTo>
                  <a:pt x="499918" y="705832"/>
                </a:lnTo>
                <a:lnTo>
                  <a:pt x="60270" y="789894"/>
                </a:lnTo>
                <a:lnTo>
                  <a:pt x="413935" y="1055807"/>
                </a:lnTo>
                <a:lnTo>
                  <a:pt x="73101" y="1292436"/>
                </a:lnTo>
                <a:lnTo>
                  <a:pt x="335521" y="1265126"/>
                </a:lnTo>
                <a:lnTo>
                  <a:pt x="146203" y="1265126"/>
                </a:lnTo>
                <a:lnTo>
                  <a:pt x="446766" y="1056461"/>
                </a:lnTo>
                <a:lnTo>
                  <a:pt x="106895" y="800876"/>
                </a:lnTo>
                <a:lnTo>
                  <a:pt x="537116" y="718644"/>
                </a:lnTo>
                <a:lnTo>
                  <a:pt x="179898" y="323174"/>
                </a:lnTo>
                <a:lnTo>
                  <a:pt x="222462" y="323174"/>
                </a:lnTo>
                <a:lnTo>
                  <a:pt x="95433" y="257938"/>
                </a:lnTo>
                <a:close/>
              </a:path>
              <a:path w="2188845" h="1960879">
                <a:moveTo>
                  <a:pt x="598695" y="1237737"/>
                </a:moveTo>
                <a:lnTo>
                  <a:pt x="73101" y="1292436"/>
                </a:lnTo>
                <a:lnTo>
                  <a:pt x="262454" y="1292436"/>
                </a:lnTo>
                <a:lnTo>
                  <a:pt x="573279" y="1260092"/>
                </a:lnTo>
                <a:lnTo>
                  <a:pt x="592491" y="1260092"/>
                </a:lnTo>
                <a:lnTo>
                  <a:pt x="598695" y="1237737"/>
                </a:lnTo>
                <a:close/>
              </a:path>
              <a:path w="2188845" h="1960879">
                <a:moveTo>
                  <a:pt x="179898" y="323174"/>
                </a:moveTo>
                <a:lnTo>
                  <a:pt x="537116" y="718644"/>
                </a:lnTo>
                <a:lnTo>
                  <a:pt x="106895" y="800876"/>
                </a:lnTo>
                <a:lnTo>
                  <a:pt x="446766" y="1056461"/>
                </a:lnTo>
                <a:lnTo>
                  <a:pt x="146203" y="1265126"/>
                </a:lnTo>
                <a:lnTo>
                  <a:pt x="624234" y="1215434"/>
                </a:lnTo>
                <a:lnTo>
                  <a:pt x="1658404" y="1215434"/>
                </a:lnTo>
                <a:lnTo>
                  <a:pt x="1634706" y="1132679"/>
                </a:lnTo>
                <a:lnTo>
                  <a:pt x="1995240" y="1132679"/>
                </a:lnTo>
                <a:lnTo>
                  <a:pt x="1696149" y="945991"/>
                </a:lnTo>
                <a:lnTo>
                  <a:pt x="2009160" y="760218"/>
                </a:lnTo>
                <a:lnTo>
                  <a:pt x="1615089" y="694982"/>
                </a:lnTo>
                <a:lnTo>
                  <a:pt x="1661950" y="624254"/>
                </a:lnTo>
                <a:lnTo>
                  <a:pt x="766366" y="624254"/>
                </a:lnTo>
                <a:lnTo>
                  <a:pt x="179898" y="323174"/>
                </a:lnTo>
                <a:close/>
              </a:path>
              <a:path w="2188845" h="1960879">
                <a:moveTo>
                  <a:pt x="624234" y="1215434"/>
                </a:moveTo>
                <a:lnTo>
                  <a:pt x="146203" y="1265126"/>
                </a:lnTo>
                <a:lnTo>
                  <a:pt x="335521" y="1265126"/>
                </a:lnTo>
                <a:lnTo>
                  <a:pt x="598695" y="1237737"/>
                </a:lnTo>
                <a:lnTo>
                  <a:pt x="618040" y="1237737"/>
                </a:lnTo>
                <a:lnTo>
                  <a:pt x="624234" y="1215434"/>
                </a:lnTo>
                <a:close/>
              </a:path>
              <a:path w="2188845" h="1960879">
                <a:moveTo>
                  <a:pt x="1989435" y="1175298"/>
                </a:moveTo>
                <a:lnTo>
                  <a:pt x="1685538" y="1175298"/>
                </a:lnTo>
                <a:lnTo>
                  <a:pt x="2188430" y="1207851"/>
                </a:lnTo>
                <a:lnTo>
                  <a:pt x="2149078" y="1183273"/>
                </a:lnTo>
                <a:lnTo>
                  <a:pt x="2112675" y="1183273"/>
                </a:lnTo>
                <a:lnTo>
                  <a:pt x="1989435" y="1175298"/>
                </a:lnTo>
                <a:close/>
              </a:path>
              <a:path w="2188845" h="1960879">
                <a:moveTo>
                  <a:pt x="1964158" y="1153989"/>
                </a:moveTo>
                <a:lnTo>
                  <a:pt x="1660122" y="1153989"/>
                </a:lnTo>
                <a:lnTo>
                  <a:pt x="2112675" y="1183273"/>
                </a:lnTo>
                <a:lnTo>
                  <a:pt x="2073312" y="1158695"/>
                </a:lnTo>
                <a:lnTo>
                  <a:pt x="2036921" y="1158695"/>
                </a:lnTo>
                <a:lnTo>
                  <a:pt x="1964158" y="1153989"/>
                </a:lnTo>
                <a:close/>
              </a:path>
              <a:path w="2188845" h="1960879">
                <a:moveTo>
                  <a:pt x="1829302" y="439919"/>
                </a:moveTo>
                <a:lnTo>
                  <a:pt x="1806696" y="439919"/>
                </a:lnTo>
                <a:lnTo>
                  <a:pt x="1647291" y="680470"/>
                </a:lnTo>
                <a:lnTo>
                  <a:pt x="2064928" y="749628"/>
                </a:lnTo>
                <a:lnTo>
                  <a:pt x="1733286" y="946383"/>
                </a:lnTo>
                <a:lnTo>
                  <a:pt x="2112675" y="1183273"/>
                </a:lnTo>
                <a:lnTo>
                  <a:pt x="2149078" y="1183273"/>
                </a:lnTo>
                <a:lnTo>
                  <a:pt x="1770423" y="946775"/>
                </a:lnTo>
                <a:lnTo>
                  <a:pt x="2120695" y="739039"/>
                </a:lnTo>
                <a:lnTo>
                  <a:pt x="1679492" y="665959"/>
                </a:lnTo>
                <a:lnTo>
                  <a:pt x="1829302" y="439919"/>
                </a:lnTo>
                <a:close/>
              </a:path>
              <a:path w="2188845" h="1960879">
                <a:moveTo>
                  <a:pt x="1995240" y="1132679"/>
                </a:moveTo>
                <a:lnTo>
                  <a:pt x="1634706" y="1132679"/>
                </a:lnTo>
                <a:lnTo>
                  <a:pt x="2036921" y="1158695"/>
                </a:lnTo>
                <a:lnTo>
                  <a:pt x="1995240" y="1132679"/>
                </a:lnTo>
                <a:close/>
              </a:path>
              <a:path w="2188845" h="1960879">
                <a:moveTo>
                  <a:pt x="1788589" y="467243"/>
                </a:moveTo>
                <a:lnTo>
                  <a:pt x="1765981" y="467243"/>
                </a:lnTo>
                <a:lnTo>
                  <a:pt x="1615089" y="694982"/>
                </a:lnTo>
                <a:lnTo>
                  <a:pt x="2009160" y="760218"/>
                </a:lnTo>
                <a:lnTo>
                  <a:pt x="1696149" y="945991"/>
                </a:lnTo>
                <a:lnTo>
                  <a:pt x="2036921" y="1158695"/>
                </a:lnTo>
                <a:lnTo>
                  <a:pt x="2073312" y="1158695"/>
                </a:lnTo>
                <a:lnTo>
                  <a:pt x="1733286" y="946383"/>
                </a:lnTo>
                <a:lnTo>
                  <a:pt x="2064928" y="749628"/>
                </a:lnTo>
                <a:lnTo>
                  <a:pt x="1647291" y="680470"/>
                </a:lnTo>
                <a:lnTo>
                  <a:pt x="1788589" y="467243"/>
                </a:lnTo>
                <a:close/>
              </a:path>
              <a:path w="2188845" h="1960879">
                <a:moveTo>
                  <a:pt x="222462" y="323174"/>
                </a:moveTo>
                <a:lnTo>
                  <a:pt x="179898" y="323174"/>
                </a:lnTo>
                <a:lnTo>
                  <a:pt x="766366" y="624254"/>
                </a:lnTo>
                <a:lnTo>
                  <a:pt x="774414" y="596670"/>
                </a:lnTo>
                <a:lnTo>
                  <a:pt x="755016" y="596670"/>
                </a:lnTo>
                <a:lnTo>
                  <a:pt x="222462" y="323174"/>
                </a:lnTo>
                <a:close/>
              </a:path>
              <a:path w="2188845" h="1960879">
                <a:moveTo>
                  <a:pt x="861491" y="298204"/>
                </a:moveTo>
                <a:lnTo>
                  <a:pt x="766366" y="624254"/>
                </a:lnTo>
                <a:lnTo>
                  <a:pt x="1661950" y="624254"/>
                </a:lnTo>
                <a:lnTo>
                  <a:pt x="1688456" y="584250"/>
                </a:lnTo>
                <a:lnTo>
                  <a:pt x="1087028" y="584250"/>
                </a:lnTo>
                <a:lnTo>
                  <a:pt x="861491" y="298204"/>
                </a:lnTo>
                <a:close/>
              </a:path>
              <a:path w="2188845" h="1960879">
                <a:moveTo>
                  <a:pt x="137763" y="257938"/>
                </a:moveTo>
                <a:lnTo>
                  <a:pt x="95433" y="257938"/>
                </a:lnTo>
                <a:lnTo>
                  <a:pt x="755016" y="596670"/>
                </a:lnTo>
                <a:lnTo>
                  <a:pt x="763064" y="569085"/>
                </a:lnTo>
                <a:lnTo>
                  <a:pt x="743788" y="569085"/>
                </a:lnTo>
                <a:lnTo>
                  <a:pt x="137763" y="257938"/>
                </a:lnTo>
                <a:close/>
              </a:path>
              <a:path w="2188845" h="1960879">
                <a:moveTo>
                  <a:pt x="853842" y="257938"/>
                </a:moveTo>
                <a:lnTo>
                  <a:pt x="755016" y="596670"/>
                </a:lnTo>
                <a:lnTo>
                  <a:pt x="774414" y="596670"/>
                </a:lnTo>
                <a:lnTo>
                  <a:pt x="861491" y="298204"/>
                </a:lnTo>
                <a:lnTo>
                  <a:pt x="885610" y="298204"/>
                </a:lnTo>
                <a:lnTo>
                  <a:pt x="853842" y="257938"/>
                </a:lnTo>
                <a:close/>
              </a:path>
              <a:path w="2188845" h="1960879">
                <a:moveTo>
                  <a:pt x="885610" y="298204"/>
                </a:moveTo>
                <a:lnTo>
                  <a:pt x="861491" y="298204"/>
                </a:lnTo>
                <a:lnTo>
                  <a:pt x="1087028" y="584250"/>
                </a:lnTo>
                <a:lnTo>
                  <a:pt x="1109768" y="552874"/>
                </a:lnTo>
                <a:lnTo>
                  <a:pt x="1086534" y="552874"/>
                </a:lnTo>
                <a:lnTo>
                  <a:pt x="885610" y="298204"/>
                </a:lnTo>
                <a:close/>
              </a:path>
              <a:path w="2188845" h="1960879">
                <a:moveTo>
                  <a:pt x="1416572" y="129557"/>
                </a:moveTo>
                <a:lnTo>
                  <a:pt x="1087028" y="584250"/>
                </a:lnTo>
                <a:lnTo>
                  <a:pt x="1688456" y="584250"/>
                </a:lnTo>
                <a:lnTo>
                  <a:pt x="1720072" y="536532"/>
                </a:lnTo>
                <a:lnTo>
                  <a:pt x="1384864" y="536532"/>
                </a:lnTo>
                <a:lnTo>
                  <a:pt x="1416572" y="129557"/>
                </a:lnTo>
                <a:close/>
              </a:path>
              <a:path w="2188845" h="1960879">
                <a:moveTo>
                  <a:pt x="846192" y="217672"/>
                </a:moveTo>
                <a:lnTo>
                  <a:pt x="743788" y="569085"/>
                </a:lnTo>
                <a:lnTo>
                  <a:pt x="763064" y="569085"/>
                </a:lnTo>
                <a:lnTo>
                  <a:pt x="853842" y="257938"/>
                </a:lnTo>
                <a:lnTo>
                  <a:pt x="877963" y="257938"/>
                </a:lnTo>
                <a:lnTo>
                  <a:pt x="846192" y="217672"/>
                </a:lnTo>
                <a:close/>
              </a:path>
              <a:path w="2188845" h="1960879">
                <a:moveTo>
                  <a:pt x="877963" y="257938"/>
                </a:moveTo>
                <a:lnTo>
                  <a:pt x="853842" y="257938"/>
                </a:lnTo>
                <a:lnTo>
                  <a:pt x="1086534" y="552874"/>
                </a:lnTo>
                <a:lnTo>
                  <a:pt x="1109268" y="521497"/>
                </a:lnTo>
                <a:lnTo>
                  <a:pt x="1085917" y="521497"/>
                </a:lnTo>
                <a:lnTo>
                  <a:pt x="877963" y="257938"/>
                </a:lnTo>
                <a:close/>
              </a:path>
              <a:path w="2188845" h="1960879">
                <a:moveTo>
                  <a:pt x="1440138" y="64844"/>
                </a:moveTo>
                <a:lnTo>
                  <a:pt x="1086534" y="552874"/>
                </a:lnTo>
                <a:lnTo>
                  <a:pt x="1109768" y="552874"/>
                </a:lnTo>
                <a:lnTo>
                  <a:pt x="1416572" y="129557"/>
                </a:lnTo>
                <a:lnTo>
                  <a:pt x="1435096" y="129557"/>
                </a:lnTo>
                <a:lnTo>
                  <a:pt x="1440138" y="64844"/>
                </a:lnTo>
                <a:close/>
              </a:path>
              <a:path w="2188845" h="1960879">
                <a:moveTo>
                  <a:pt x="1435096" y="129557"/>
                </a:moveTo>
                <a:lnTo>
                  <a:pt x="1416572" y="129557"/>
                </a:lnTo>
                <a:lnTo>
                  <a:pt x="1384864" y="536532"/>
                </a:lnTo>
                <a:lnTo>
                  <a:pt x="1514300" y="513000"/>
                </a:lnTo>
                <a:lnTo>
                  <a:pt x="1405221" y="513000"/>
                </a:lnTo>
                <a:lnTo>
                  <a:pt x="1435096" y="129557"/>
                </a:lnTo>
                <a:close/>
              </a:path>
              <a:path w="2188845" h="1960879">
                <a:moveTo>
                  <a:pt x="1765981" y="467243"/>
                </a:moveTo>
                <a:lnTo>
                  <a:pt x="1384864" y="536532"/>
                </a:lnTo>
                <a:lnTo>
                  <a:pt x="1720072" y="536532"/>
                </a:lnTo>
                <a:lnTo>
                  <a:pt x="1765981" y="467243"/>
                </a:lnTo>
                <a:close/>
              </a:path>
              <a:path w="2188845" h="1960879">
                <a:moveTo>
                  <a:pt x="1463703" y="0"/>
                </a:moveTo>
                <a:lnTo>
                  <a:pt x="1085917" y="521497"/>
                </a:lnTo>
                <a:lnTo>
                  <a:pt x="1109268" y="521497"/>
                </a:lnTo>
                <a:lnTo>
                  <a:pt x="1440138" y="64844"/>
                </a:lnTo>
                <a:lnTo>
                  <a:pt x="1458667" y="64844"/>
                </a:lnTo>
                <a:lnTo>
                  <a:pt x="1463703" y="0"/>
                </a:lnTo>
                <a:close/>
              </a:path>
              <a:path w="2188845" h="1960879">
                <a:moveTo>
                  <a:pt x="1458667" y="64844"/>
                </a:moveTo>
                <a:lnTo>
                  <a:pt x="1440138" y="64844"/>
                </a:lnTo>
                <a:lnTo>
                  <a:pt x="1405221" y="513000"/>
                </a:lnTo>
                <a:lnTo>
                  <a:pt x="1535216" y="489337"/>
                </a:lnTo>
                <a:lnTo>
                  <a:pt x="1425702" y="489337"/>
                </a:lnTo>
                <a:lnTo>
                  <a:pt x="1458667" y="64844"/>
                </a:lnTo>
                <a:close/>
              </a:path>
              <a:path w="2188845" h="1960879">
                <a:moveTo>
                  <a:pt x="1806696" y="439919"/>
                </a:moveTo>
                <a:lnTo>
                  <a:pt x="1405221" y="513000"/>
                </a:lnTo>
                <a:lnTo>
                  <a:pt x="1514300" y="513000"/>
                </a:lnTo>
                <a:lnTo>
                  <a:pt x="1765981" y="467243"/>
                </a:lnTo>
                <a:lnTo>
                  <a:pt x="1788589" y="467243"/>
                </a:lnTo>
                <a:lnTo>
                  <a:pt x="1806696" y="439919"/>
                </a:lnTo>
                <a:close/>
              </a:path>
              <a:path w="2188845" h="1960879">
                <a:moveTo>
                  <a:pt x="1847411" y="412596"/>
                </a:moveTo>
                <a:lnTo>
                  <a:pt x="1425702" y="489337"/>
                </a:lnTo>
                <a:lnTo>
                  <a:pt x="1535216" y="489337"/>
                </a:lnTo>
                <a:lnTo>
                  <a:pt x="1806696" y="439919"/>
                </a:lnTo>
                <a:lnTo>
                  <a:pt x="1829302" y="439919"/>
                </a:lnTo>
                <a:lnTo>
                  <a:pt x="1847411" y="412596"/>
                </a:lnTo>
                <a:close/>
              </a:path>
            </a:pathLst>
          </a:custGeom>
          <a:solidFill>
            <a:srgbClr val="306755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20523" y="7106774"/>
            <a:ext cx="2052955" cy="1818005"/>
          </a:xfrm>
          <a:custGeom>
            <a:avLst/>
            <a:gdLst/>
            <a:ahLst/>
            <a:cxnLst/>
            <a:rect l="l" t="t" r="r" b="b"/>
            <a:pathLst>
              <a:path w="2052955" h="1818004">
                <a:moveTo>
                  <a:pt x="980535" y="1315118"/>
                </a:moveTo>
                <a:lnTo>
                  <a:pt x="733116" y="1315118"/>
                </a:lnTo>
                <a:lnTo>
                  <a:pt x="806279" y="1817804"/>
                </a:lnTo>
                <a:lnTo>
                  <a:pt x="980535" y="1315118"/>
                </a:lnTo>
                <a:close/>
              </a:path>
              <a:path w="2052955" h="1818004">
                <a:moveTo>
                  <a:pt x="1325474" y="1256876"/>
                </a:moveTo>
                <a:lnTo>
                  <a:pt x="1000724" y="1256876"/>
                </a:lnTo>
                <a:lnTo>
                  <a:pt x="1258709" y="1661014"/>
                </a:lnTo>
                <a:lnTo>
                  <a:pt x="1325474" y="1256876"/>
                </a:lnTo>
                <a:close/>
              </a:path>
              <a:path w="2052955" h="1818004">
                <a:moveTo>
                  <a:pt x="1636379" y="1216649"/>
                </a:moveTo>
                <a:lnTo>
                  <a:pt x="1332120" y="1216649"/>
                </a:lnTo>
                <a:lnTo>
                  <a:pt x="1724094" y="1522828"/>
                </a:lnTo>
                <a:lnTo>
                  <a:pt x="1636379" y="1216649"/>
                </a:lnTo>
                <a:close/>
              </a:path>
              <a:path w="2052955" h="1818004">
                <a:moveTo>
                  <a:pt x="1623859" y="1172945"/>
                </a:moveTo>
                <a:lnTo>
                  <a:pt x="538424" y="1172945"/>
                </a:lnTo>
                <a:lnTo>
                  <a:pt x="452479" y="1482602"/>
                </a:lnTo>
                <a:lnTo>
                  <a:pt x="733116" y="1315118"/>
                </a:lnTo>
                <a:lnTo>
                  <a:pt x="980535" y="1315118"/>
                </a:lnTo>
                <a:lnTo>
                  <a:pt x="1000724" y="1256876"/>
                </a:lnTo>
                <a:lnTo>
                  <a:pt x="1325474" y="1256876"/>
                </a:lnTo>
                <a:lnTo>
                  <a:pt x="1332120" y="1216649"/>
                </a:lnTo>
                <a:lnTo>
                  <a:pt x="1636379" y="1216649"/>
                </a:lnTo>
                <a:lnTo>
                  <a:pt x="1623859" y="1172945"/>
                </a:lnTo>
                <a:close/>
              </a:path>
              <a:path w="2052955" h="1818004">
                <a:moveTo>
                  <a:pt x="35162" y="193094"/>
                </a:moveTo>
                <a:lnTo>
                  <a:pt x="439647" y="640988"/>
                </a:lnTo>
                <a:lnTo>
                  <a:pt x="0" y="725050"/>
                </a:lnTo>
                <a:lnTo>
                  <a:pt x="353665" y="990963"/>
                </a:lnTo>
                <a:lnTo>
                  <a:pt x="12831" y="1227592"/>
                </a:lnTo>
                <a:lnTo>
                  <a:pt x="538424" y="1172945"/>
                </a:lnTo>
                <a:lnTo>
                  <a:pt x="1623859" y="1172945"/>
                </a:lnTo>
                <a:lnTo>
                  <a:pt x="1599851" y="1089145"/>
                </a:lnTo>
                <a:lnTo>
                  <a:pt x="2005504" y="1089145"/>
                </a:lnTo>
                <a:lnTo>
                  <a:pt x="1673015" y="881539"/>
                </a:lnTo>
                <a:lnTo>
                  <a:pt x="2004657" y="684784"/>
                </a:lnTo>
                <a:lnTo>
                  <a:pt x="1587020" y="615626"/>
                </a:lnTo>
                <a:lnTo>
                  <a:pt x="1642552" y="531825"/>
                </a:lnTo>
                <a:lnTo>
                  <a:pt x="694745" y="531825"/>
                </a:lnTo>
                <a:lnTo>
                  <a:pt x="35162" y="193094"/>
                </a:lnTo>
                <a:close/>
              </a:path>
              <a:path w="2052955" h="1818004">
                <a:moveTo>
                  <a:pt x="2005504" y="1089145"/>
                </a:moveTo>
                <a:lnTo>
                  <a:pt x="1599851" y="1089145"/>
                </a:lnTo>
                <a:lnTo>
                  <a:pt x="2052405" y="1118429"/>
                </a:lnTo>
                <a:lnTo>
                  <a:pt x="2005504" y="1089145"/>
                </a:lnTo>
                <a:close/>
              </a:path>
              <a:path w="2052955" h="1818004">
                <a:moveTo>
                  <a:pt x="793571" y="193094"/>
                </a:moveTo>
                <a:lnTo>
                  <a:pt x="694745" y="531825"/>
                </a:lnTo>
                <a:lnTo>
                  <a:pt x="1642552" y="531825"/>
                </a:lnTo>
                <a:lnTo>
                  <a:pt x="1671574" y="488030"/>
                </a:lnTo>
                <a:lnTo>
                  <a:pt x="1026140" y="488030"/>
                </a:lnTo>
                <a:lnTo>
                  <a:pt x="793571" y="193094"/>
                </a:lnTo>
                <a:close/>
              </a:path>
              <a:path w="2052955" h="1818004">
                <a:moveTo>
                  <a:pt x="1379867" y="0"/>
                </a:moveTo>
                <a:lnTo>
                  <a:pt x="1026140" y="488030"/>
                </a:lnTo>
                <a:lnTo>
                  <a:pt x="1671574" y="488030"/>
                </a:lnTo>
                <a:lnTo>
                  <a:pt x="1697997" y="448156"/>
                </a:lnTo>
                <a:lnTo>
                  <a:pt x="1344951" y="448156"/>
                </a:lnTo>
                <a:lnTo>
                  <a:pt x="1379867" y="0"/>
                </a:lnTo>
                <a:close/>
              </a:path>
              <a:path w="2052955" h="1818004">
                <a:moveTo>
                  <a:pt x="1746425" y="375075"/>
                </a:moveTo>
                <a:lnTo>
                  <a:pt x="1344951" y="448156"/>
                </a:lnTo>
                <a:lnTo>
                  <a:pt x="1697997" y="448156"/>
                </a:lnTo>
                <a:lnTo>
                  <a:pt x="1746425" y="375075"/>
                </a:lnTo>
                <a:close/>
              </a:path>
            </a:pathLst>
          </a:custGeom>
          <a:solidFill>
            <a:srgbClr val="75BC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60252" y="7041930"/>
            <a:ext cx="2188845" cy="1960880"/>
          </a:xfrm>
          <a:custGeom>
            <a:avLst/>
            <a:gdLst/>
            <a:ahLst/>
            <a:cxnLst/>
            <a:rect l="l" t="t" r="r" b="b"/>
            <a:pathLst>
              <a:path w="2188845" h="1960879">
                <a:moveTo>
                  <a:pt x="812520" y="1382943"/>
                </a:moveTo>
                <a:lnTo>
                  <a:pt x="775003" y="1382943"/>
                </a:lnTo>
                <a:lnTo>
                  <a:pt x="802393" y="1397049"/>
                </a:lnTo>
                <a:lnTo>
                  <a:pt x="779084" y="1410964"/>
                </a:lnTo>
                <a:lnTo>
                  <a:pt x="859147" y="1960735"/>
                </a:lnTo>
                <a:lnTo>
                  <a:pt x="887259" y="1879667"/>
                </a:lnTo>
                <a:lnTo>
                  <a:pt x="884810" y="1879667"/>
                </a:lnTo>
                <a:lnTo>
                  <a:pt x="849154" y="1875889"/>
                </a:lnTo>
                <a:lnTo>
                  <a:pt x="873880" y="1804561"/>
                </a:lnTo>
                <a:lnTo>
                  <a:pt x="812520" y="1382943"/>
                </a:lnTo>
                <a:close/>
              </a:path>
              <a:path w="2188845" h="1960879">
                <a:moveTo>
                  <a:pt x="873880" y="1804561"/>
                </a:moveTo>
                <a:lnTo>
                  <a:pt x="849154" y="1875889"/>
                </a:lnTo>
                <a:lnTo>
                  <a:pt x="884810" y="1879667"/>
                </a:lnTo>
                <a:lnTo>
                  <a:pt x="873880" y="1804561"/>
                </a:lnTo>
                <a:close/>
              </a:path>
              <a:path w="2188845" h="1960879">
                <a:moveTo>
                  <a:pt x="1056060" y="1279023"/>
                </a:moveTo>
                <a:lnTo>
                  <a:pt x="873880" y="1804561"/>
                </a:lnTo>
                <a:lnTo>
                  <a:pt x="884810" y="1879667"/>
                </a:lnTo>
                <a:lnTo>
                  <a:pt x="887259" y="1879667"/>
                </a:lnTo>
                <a:lnTo>
                  <a:pt x="1065934" y="1364417"/>
                </a:lnTo>
                <a:lnTo>
                  <a:pt x="1045696" y="1332715"/>
                </a:lnTo>
                <a:lnTo>
                  <a:pt x="1078391" y="1328492"/>
                </a:lnTo>
                <a:lnTo>
                  <a:pt x="1087638" y="1328492"/>
                </a:lnTo>
                <a:lnTo>
                  <a:pt x="1056060" y="1279023"/>
                </a:lnTo>
                <a:close/>
              </a:path>
              <a:path w="2188845" h="1960879">
                <a:moveTo>
                  <a:pt x="1087638" y="1328492"/>
                </a:moveTo>
                <a:lnTo>
                  <a:pt x="1078391" y="1328492"/>
                </a:lnTo>
                <a:lnTo>
                  <a:pt x="1065934" y="1364417"/>
                </a:lnTo>
                <a:lnTo>
                  <a:pt x="1329344" y="1777041"/>
                </a:lnTo>
                <a:lnTo>
                  <a:pt x="1338358" y="1722472"/>
                </a:lnTo>
                <a:lnTo>
                  <a:pt x="1300720" y="1722472"/>
                </a:lnTo>
                <a:lnTo>
                  <a:pt x="1308619" y="1674678"/>
                </a:lnTo>
                <a:lnTo>
                  <a:pt x="1087638" y="1328492"/>
                </a:lnTo>
                <a:close/>
              </a:path>
              <a:path w="2188845" h="1960879">
                <a:moveTo>
                  <a:pt x="1308619" y="1674678"/>
                </a:moveTo>
                <a:lnTo>
                  <a:pt x="1300720" y="1722472"/>
                </a:lnTo>
                <a:lnTo>
                  <a:pt x="1334279" y="1714877"/>
                </a:lnTo>
                <a:lnTo>
                  <a:pt x="1308619" y="1674678"/>
                </a:lnTo>
                <a:close/>
              </a:path>
              <a:path w="2188845" h="1960879">
                <a:moveTo>
                  <a:pt x="1379312" y="1246940"/>
                </a:moveTo>
                <a:lnTo>
                  <a:pt x="1308619" y="1674678"/>
                </a:lnTo>
                <a:lnTo>
                  <a:pt x="1334279" y="1714877"/>
                </a:lnTo>
                <a:lnTo>
                  <a:pt x="1300720" y="1722472"/>
                </a:lnTo>
                <a:lnTo>
                  <a:pt x="1338358" y="1722472"/>
                </a:lnTo>
                <a:lnTo>
                  <a:pt x="1405495" y="1316086"/>
                </a:lnTo>
                <a:lnTo>
                  <a:pt x="1381409" y="1297273"/>
                </a:lnTo>
                <a:lnTo>
                  <a:pt x="1410650" y="1284880"/>
                </a:lnTo>
                <a:lnTo>
                  <a:pt x="1427887" y="1284880"/>
                </a:lnTo>
                <a:lnTo>
                  <a:pt x="1379312" y="1246940"/>
                </a:lnTo>
                <a:close/>
              </a:path>
              <a:path w="2188845" h="1960879">
                <a:moveTo>
                  <a:pt x="1427887" y="1284880"/>
                </a:moveTo>
                <a:lnTo>
                  <a:pt x="1410650" y="1284880"/>
                </a:lnTo>
                <a:lnTo>
                  <a:pt x="1405495" y="1316086"/>
                </a:lnTo>
                <a:lnTo>
                  <a:pt x="1818293" y="1638528"/>
                </a:lnTo>
                <a:lnTo>
                  <a:pt x="1805351" y="1593373"/>
                </a:lnTo>
                <a:lnTo>
                  <a:pt x="1766721" y="1593373"/>
                </a:lnTo>
                <a:lnTo>
                  <a:pt x="1750533" y="1536880"/>
                </a:lnTo>
                <a:lnTo>
                  <a:pt x="1427887" y="1284880"/>
                </a:lnTo>
                <a:close/>
              </a:path>
              <a:path w="2188845" h="1960879">
                <a:moveTo>
                  <a:pt x="1750533" y="1536880"/>
                </a:moveTo>
                <a:lnTo>
                  <a:pt x="1766721" y="1593373"/>
                </a:lnTo>
                <a:lnTo>
                  <a:pt x="1795345" y="1571880"/>
                </a:lnTo>
                <a:lnTo>
                  <a:pt x="1750533" y="1536880"/>
                </a:lnTo>
                <a:close/>
              </a:path>
              <a:path w="2188845" h="1960879">
                <a:moveTo>
                  <a:pt x="1634706" y="1132679"/>
                </a:moveTo>
                <a:lnTo>
                  <a:pt x="1750533" y="1536880"/>
                </a:lnTo>
                <a:lnTo>
                  <a:pt x="1795345" y="1571880"/>
                </a:lnTo>
                <a:lnTo>
                  <a:pt x="1766721" y="1593373"/>
                </a:lnTo>
                <a:lnTo>
                  <a:pt x="1805351" y="1593373"/>
                </a:lnTo>
                <a:lnTo>
                  <a:pt x="1685526" y="1175314"/>
                </a:lnTo>
                <a:lnTo>
                  <a:pt x="1659012" y="1173599"/>
                </a:lnTo>
                <a:lnTo>
                  <a:pt x="1677765" y="1148236"/>
                </a:lnTo>
                <a:lnTo>
                  <a:pt x="1875256" y="1148236"/>
                </a:lnTo>
                <a:lnTo>
                  <a:pt x="1634706" y="1132679"/>
                </a:lnTo>
                <a:close/>
              </a:path>
              <a:path w="2188845" h="1960879">
                <a:moveTo>
                  <a:pt x="619587" y="1232168"/>
                </a:moveTo>
                <a:lnTo>
                  <a:pt x="580928" y="1232168"/>
                </a:lnTo>
                <a:lnTo>
                  <a:pt x="600545" y="1257268"/>
                </a:lnTo>
                <a:lnTo>
                  <a:pt x="573174" y="1260116"/>
                </a:lnTo>
                <a:lnTo>
                  <a:pt x="482139" y="1588222"/>
                </a:lnTo>
                <a:lnTo>
                  <a:pt x="541183" y="1552976"/>
                </a:lnTo>
                <a:lnTo>
                  <a:pt x="530503" y="1552976"/>
                </a:lnTo>
                <a:lnTo>
                  <a:pt x="503668" y="1530359"/>
                </a:lnTo>
                <a:lnTo>
                  <a:pt x="543363" y="1506666"/>
                </a:lnTo>
                <a:lnTo>
                  <a:pt x="619587" y="1232168"/>
                </a:lnTo>
                <a:close/>
              </a:path>
              <a:path w="2188845" h="1960879">
                <a:moveTo>
                  <a:pt x="543363" y="1506666"/>
                </a:moveTo>
                <a:lnTo>
                  <a:pt x="503668" y="1530359"/>
                </a:lnTo>
                <a:lnTo>
                  <a:pt x="530503" y="1552976"/>
                </a:lnTo>
                <a:lnTo>
                  <a:pt x="543363" y="1506666"/>
                </a:lnTo>
                <a:close/>
              </a:path>
              <a:path w="2188845" h="1960879">
                <a:moveTo>
                  <a:pt x="807575" y="1348965"/>
                </a:moveTo>
                <a:lnTo>
                  <a:pt x="543363" y="1506666"/>
                </a:lnTo>
                <a:lnTo>
                  <a:pt x="530503" y="1552976"/>
                </a:lnTo>
                <a:lnTo>
                  <a:pt x="541183" y="1552976"/>
                </a:lnTo>
                <a:lnTo>
                  <a:pt x="779084" y="1410964"/>
                </a:lnTo>
                <a:lnTo>
                  <a:pt x="775003" y="1382943"/>
                </a:lnTo>
                <a:lnTo>
                  <a:pt x="812520" y="1382943"/>
                </a:lnTo>
                <a:lnTo>
                  <a:pt x="807575" y="1348965"/>
                </a:lnTo>
                <a:close/>
              </a:path>
              <a:path w="2188845" h="1960879">
                <a:moveTo>
                  <a:pt x="775003" y="1382943"/>
                </a:moveTo>
                <a:lnTo>
                  <a:pt x="779084" y="1410964"/>
                </a:lnTo>
                <a:lnTo>
                  <a:pt x="802393" y="1397049"/>
                </a:lnTo>
                <a:lnTo>
                  <a:pt x="775003" y="1382943"/>
                </a:lnTo>
                <a:close/>
              </a:path>
              <a:path w="2188845" h="1960879">
                <a:moveTo>
                  <a:pt x="1078391" y="1328492"/>
                </a:moveTo>
                <a:lnTo>
                  <a:pt x="1045696" y="1332715"/>
                </a:lnTo>
                <a:lnTo>
                  <a:pt x="1065934" y="1364417"/>
                </a:lnTo>
                <a:lnTo>
                  <a:pt x="1078391" y="1328492"/>
                </a:lnTo>
                <a:close/>
              </a:path>
              <a:path w="2188845" h="1960879">
                <a:moveTo>
                  <a:pt x="381072" y="1055105"/>
                </a:moveTo>
                <a:lnTo>
                  <a:pt x="0" y="1319746"/>
                </a:lnTo>
                <a:lnTo>
                  <a:pt x="104803" y="1308843"/>
                </a:lnTo>
                <a:lnTo>
                  <a:pt x="83243" y="1308843"/>
                </a:lnTo>
                <a:lnTo>
                  <a:pt x="71288" y="1272917"/>
                </a:lnTo>
                <a:lnTo>
                  <a:pt x="146208" y="1265129"/>
                </a:lnTo>
                <a:lnTo>
                  <a:pt x="424734" y="1071757"/>
                </a:lnTo>
                <a:lnTo>
                  <a:pt x="403214" y="1071757"/>
                </a:lnTo>
                <a:lnTo>
                  <a:pt x="381072" y="1055105"/>
                </a:lnTo>
                <a:close/>
              </a:path>
              <a:path w="2188845" h="1960879">
                <a:moveTo>
                  <a:pt x="1410650" y="1284880"/>
                </a:moveTo>
                <a:lnTo>
                  <a:pt x="1381409" y="1297273"/>
                </a:lnTo>
                <a:lnTo>
                  <a:pt x="1405495" y="1316086"/>
                </a:lnTo>
                <a:lnTo>
                  <a:pt x="1410650" y="1284880"/>
                </a:lnTo>
                <a:close/>
              </a:path>
              <a:path w="2188845" h="1960879">
                <a:moveTo>
                  <a:pt x="146208" y="1265129"/>
                </a:moveTo>
                <a:lnTo>
                  <a:pt x="71288" y="1272917"/>
                </a:lnTo>
                <a:lnTo>
                  <a:pt x="83243" y="1308843"/>
                </a:lnTo>
                <a:lnTo>
                  <a:pt x="146208" y="1265129"/>
                </a:lnTo>
                <a:close/>
              </a:path>
              <a:path w="2188845" h="1960879">
                <a:moveTo>
                  <a:pt x="624234" y="1215434"/>
                </a:moveTo>
                <a:lnTo>
                  <a:pt x="146208" y="1265129"/>
                </a:lnTo>
                <a:lnTo>
                  <a:pt x="83243" y="1308843"/>
                </a:lnTo>
                <a:lnTo>
                  <a:pt x="104803" y="1308843"/>
                </a:lnTo>
                <a:lnTo>
                  <a:pt x="573174" y="1260116"/>
                </a:lnTo>
                <a:lnTo>
                  <a:pt x="580928" y="1232168"/>
                </a:lnTo>
                <a:lnTo>
                  <a:pt x="619587" y="1232168"/>
                </a:lnTo>
                <a:lnTo>
                  <a:pt x="624234" y="1215434"/>
                </a:lnTo>
                <a:close/>
              </a:path>
              <a:path w="2188845" h="1960879">
                <a:moveTo>
                  <a:pt x="580928" y="1232168"/>
                </a:moveTo>
                <a:lnTo>
                  <a:pt x="573174" y="1260116"/>
                </a:lnTo>
                <a:lnTo>
                  <a:pt x="600545" y="1257268"/>
                </a:lnTo>
                <a:lnTo>
                  <a:pt x="580928" y="1232168"/>
                </a:lnTo>
                <a:close/>
              </a:path>
              <a:path w="2188845" h="1960879">
                <a:moveTo>
                  <a:pt x="1875256" y="1148236"/>
                </a:moveTo>
                <a:lnTo>
                  <a:pt x="1677765" y="1148236"/>
                </a:lnTo>
                <a:lnTo>
                  <a:pt x="1685526" y="1175314"/>
                </a:lnTo>
                <a:lnTo>
                  <a:pt x="2188430" y="1207851"/>
                </a:lnTo>
                <a:lnTo>
                  <a:pt x="2176076" y="1200138"/>
                </a:lnTo>
                <a:lnTo>
                  <a:pt x="2103298" y="1200138"/>
                </a:lnTo>
                <a:lnTo>
                  <a:pt x="2036899" y="1158690"/>
                </a:lnTo>
                <a:lnTo>
                  <a:pt x="1875256" y="1148236"/>
                </a:lnTo>
                <a:close/>
              </a:path>
              <a:path w="2188845" h="1960879">
                <a:moveTo>
                  <a:pt x="2036899" y="1158690"/>
                </a:moveTo>
                <a:lnTo>
                  <a:pt x="2103298" y="1200138"/>
                </a:lnTo>
                <a:lnTo>
                  <a:pt x="2113786" y="1163663"/>
                </a:lnTo>
                <a:lnTo>
                  <a:pt x="2036899" y="1158690"/>
                </a:lnTo>
                <a:close/>
              </a:path>
              <a:path w="2188845" h="1960879">
                <a:moveTo>
                  <a:pt x="2009098" y="760223"/>
                </a:moveTo>
                <a:lnTo>
                  <a:pt x="1696149" y="945991"/>
                </a:lnTo>
                <a:lnTo>
                  <a:pt x="2036899" y="1158690"/>
                </a:lnTo>
                <a:lnTo>
                  <a:pt x="2113786" y="1163663"/>
                </a:lnTo>
                <a:lnTo>
                  <a:pt x="2103298" y="1200138"/>
                </a:lnTo>
                <a:lnTo>
                  <a:pt x="2176076" y="1200138"/>
                </a:lnTo>
                <a:lnTo>
                  <a:pt x="1797101" y="963509"/>
                </a:lnTo>
                <a:lnTo>
                  <a:pt x="1742292" y="963509"/>
                </a:lnTo>
                <a:lnTo>
                  <a:pt x="1742662" y="929518"/>
                </a:lnTo>
                <a:lnTo>
                  <a:pt x="1799592" y="929518"/>
                </a:lnTo>
                <a:lnTo>
                  <a:pt x="2070226" y="768977"/>
                </a:lnTo>
                <a:lnTo>
                  <a:pt x="2061966" y="768977"/>
                </a:lnTo>
                <a:lnTo>
                  <a:pt x="2009098" y="760223"/>
                </a:lnTo>
                <a:close/>
              </a:path>
              <a:path w="2188845" h="1960879">
                <a:moveTo>
                  <a:pt x="1677765" y="1148236"/>
                </a:moveTo>
                <a:lnTo>
                  <a:pt x="1659012" y="1173599"/>
                </a:lnTo>
                <a:lnTo>
                  <a:pt x="1685526" y="1175314"/>
                </a:lnTo>
                <a:lnTo>
                  <a:pt x="1677765" y="1148236"/>
                </a:lnTo>
                <a:close/>
              </a:path>
              <a:path w="2188845" h="1960879">
                <a:moveTo>
                  <a:pt x="403781" y="1039335"/>
                </a:moveTo>
                <a:lnTo>
                  <a:pt x="381072" y="1055105"/>
                </a:lnTo>
                <a:lnTo>
                  <a:pt x="403214" y="1071757"/>
                </a:lnTo>
                <a:lnTo>
                  <a:pt x="403781" y="1039335"/>
                </a:lnTo>
                <a:close/>
              </a:path>
              <a:path w="2188845" h="1960879">
                <a:moveTo>
                  <a:pt x="423997" y="1039335"/>
                </a:moveTo>
                <a:lnTo>
                  <a:pt x="403781" y="1039335"/>
                </a:lnTo>
                <a:lnTo>
                  <a:pt x="403214" y="1071757"/>
                </a:lnTo>
                <a:lnTo>
                  <a:pt x="424734" y="1071757"/>
                </a:lnTo>
                <a:lnTo>
                  <a:pt x="446766" y="1056461"/>
                </a:lnTo>
                <a:lnTo>
                  <a:pt x="423997" y="1039335"/>
                </a:lnTo>
                <a:close/>
              </a:path>
              <a:path w="2188845" h="1960879">
                <a:moveTo>
                  <a:pt x="462664" y="692976"/>
                </a:moveTo>
                <a:lnTo>
                  <a:pt x="13645" y="778782"/>
                </a:lnTo>
                <a:lnTo>
                  <a:pt x="381072" y="1055105"/>
                </a:lnTo>
                <a:lnTo>
                  <a:pt x="403781" y="1039335"/>
                </a:lnTo>
                <a:lnTo>
                  <a:pt x="423997" y="1039335"/>
                </a:lnTo>
                <a:lnTo>
                  <a:pt x="117909" y="809112"/>
                </a:lnTo>
                <a:lnTo>
                  <a:pt x="63552" y="809112"/>
                </a:lnTo>
                <a:lnTo>
                  <a:pt x="70979" y="773814"/>
                </a:lnTo>
                <a:lnTo>
                  <a:pt x="248324" y="773814"/>
                </a:lnTo>
                <a:lnTo>
                  <a:pt x="533010" y="719429"/>
                </a:lnTo>
                <a:lnTo>
                  <a:pt x="486556" y="719429"/>
                </a:lnTo>
                <a:lnTo>
                  <a:pt x="462664" y="692976"/>
                </a:lnTo>
                <a:close/>
              </a:path>
              <a:path w="2188845" h="1960879">
                <a:moveTo>
                  <a:pt x="1742662" y="929518"/>
                </a:moveTo>
                <a:lnTo>
                  <a:pt x="1742292" y="963509"/>
                </a:lnTo>
                <a:lnTo>
                  <a:pt x="1770398" y="946836"/>
                </a:lnTo>
                <a:lnTo>
                  <a:pt x="1742662" y="929518"/>
                </a:lnTo>
                <a:close/>
              </a:path>
              <a:path w="2188845" h="1960879">
                <a:moveTo>
                  <a:pt x="1770398" y="946836"/>
                </a:moveTo>
                <a:lnTo>
                  <a:pt x="1742292" y="963509"/>
                </a:lnTo>
                <a:lnTo>
                  <a:pt x="1797101" y="963509"/>
                </a:lnTo>
                <a:lnTo>
                  <a:pt x="1770398" y="946836"/>
                </a:lnTo>
                <a:close/>
              </a:path>
              <a:path w="2188845" h="1960879">
                <a:moveTo>
                  <a:pt x="1799592" y="929518"/>
                </a:moveTo>
                <a:lnTo>
                  <a:pt x="1742662" y="929518"/>
                </a:lnTo>
                <a:lnTo>
                  <a:pt x="1770398" y="946836"/>
                </a:lnTo>
                <a:lnTo>
                  <a:pt x="1799592" y="929518"/>
                </a:lnTo>
                <a:close/>
              </a:path>
              <a:path w="2188845" h="1960879">
                <a:moveTo>
                  <a:pt x="70979" y="773814"/>
                </a:moveTo>
                <a:lnTo>
                  <a:pt x="63552" y="809112"/>
                </a:lnTo>
                <a:lnTo>
                  <a:pt x="106899" y="800831"/>
                </a:lnTo>
                <a:lnTo>
                  <a:pt x="70979" y="773814"/>
                </a:lnTo>
                <a:close/>
              </a:path>
              <a:path w="2188845" h="1960879">
                <a:moveTo>
                  <a:pt x="106899" y="800831"/>
                </a:moveTo>
                <a:lnTo>
                  <a:pt x="63552" y="809112"/>
                </a:lnTo>
                <a:lnTo>
                  <a:pt x="117909" y="809112"/>
                </a:lnTo>
                <a:lnTo>
                  <a:pt x="106899" y="800831"/>
                </a:lnTo>
                <a:close/>
              </a:path>
              <a:path w="2188845" h="1960879">
                <a:moveTo>
                  <a:pt x="248324" y="773814"/>
                </a:moveTo>
                <a:lnTo>
                  <a:pt x="70979" y="773814"/>
                </a:lnTo>
                <a:lnTo>
                  <a:pt x="106899" y="800831"/>
                </a:lnTo>
                <a:lnTo>
                  <a:pt x="248324" y="773814"/>
                </a:lnTo>
                <a:close/>
              </a:path>
              <a:path w="2188845" h="1960879">
                <a:moveTo>
                  <a:pt x="2055798" y="732502"/>
                </a:moveTo>
                <a:lnTo>
                  <a:pt x="2009098" y="760223"/>
                </a:lnTo>
                <a:lnTo>
                  <a:pt x="2061966" y="768977"/>
                </a:lnTo>
                <a:lnTo>
                  <a:pt x="2055798" y="732502"/>
                </a:lnTo>
                <a:close/>
              </a:path>
              <a:path w="2188845" h="1960879">
                <a:moveTo>
                  <a:pt x="2081284" y="732502"/>
                </a:moveTo>
                <a:lnTo>
                  <a:pt x="2055798" y="732502"/>
                </a:lnTo>
                <a:lnTo>
                  <a:pt x="2061966" y="768977"/>
                </a:lnTo>
                <a:lnTo>
                  <a:pt x="2070226" y="768977"/>
                </a:lnTo>
                <a:lnTo>
                  <a:pt x="2120695" y="739039"/>
                </a:lnTo>
                <a:lnTo>
                  <a:pt x="2081284" y="732502"/>
                </a:lnTo>
                <a:close/>
              </a:path>
              <a:path w="2188845" h="1960879">
                <a:moveTo>
                  <a:pt x="1836756" y="428676"/>
                </a:moveTo>
                <a:lnTo>
                  <a:pt x="1791520" y="428676"/>
                </a:lnTo>
                <a:lnTo>
                  <a:pt x="1809904" y="459268"/>
                </a:lnTo>
                <a:lnTo>
                  <a:pt x="1765961" y="467256"/>
                </a:lnTo>
                <a:lnTo>
                  <a:pt x="1615089" y="694982"/>
                </a:lnTo>
                <a:lnTo>
                  <a:pt x="2009098" y="760223"/>
                </a:lnTo>
                <a:lnTo>
                  <a:pt x="2055798" y="732502"/>
                </a:lnTo>
                <a:lnTo>
                  <a:pt x="2081284" y="732502"/>
                </a:lnTo>
                <a:lnTo>
                  <a:pt x="1835360" y="691713"/>
                </a:lnTo>
                <a:lnTo>
                  <a:pt x="1662466" y="691713"/>
                </a:lnTo>
                <a:lnTo>
                  <a:pt x="1650128" y="660991"/>
                </a:lnTo>
                <a:lnTo>
                  <a:pt x="1682823" y="660991"/>
                </a:lnTo>
                <a:lnTo>
                  <a:pt x="1836756" y="428676"/>
                </a:lnTo>
                <a:close/>
              </a:path>
              <a:path w="2188845" h="1960879">
                <a:moveTo>
                  <a:pt x="496636" y="686484"/>
                </a:moveTo>
                <a:lnTo>
                  <a:pt x="462664" y="692976"/>
                </a:lnTo>
                <a:lnTo>
                  <a:pt x="486556" y="719429"/>
                </a:lnTo>
                <a:lnTo>
                  <a:pt x="496636" y="686484"/>
                </a:lnTo>
                <a:close/>
              </a:path>
              <a:path w="2188845" h="1960879">
                <a:moveTo>
                  <a:pt x="508074" y="686484"/>
                </a:moveTo>
                <a:lnTo>
                  <a:pt x="496636" y="686484"/>
                </a:lnTo>
                <a:lnTo>
                  <a:pt x="486556" y="719429"/>
                </a:lnTo>
                <a:lnTo>
                  <a:pt x="533010" y="719429"/>
                </a:lnTo>
                <a:lnTo>
                  <a:pt x="537116" y="718644"/>
                </a:lnTo>
                <a:lnTo>
                  <a:pt x="508074" y="686484"/>
                </a:lnTo>
                <a:close/>
              </a:path>
              <a:path w="2188845" h="1960879">
                <a:moveTo>
                  <a:pt x="10956" y="192832"/>
                </a:moveTo>
                <a:lnTo>
                  <a:pt x="462664" y="692976"/>
                </a:lnTo>
                <a:lnTo>
                  <a:pt x="496636" y="686484"/>
                </a:lnTo>
                <a:lnTo>
                  <a:pt x="508074" y="686484"/>
                </a:lnTo>
                <a:lnTo>
                  <a:pt x="179950" y="323135"/>
                </a:lnTo>
                <a:lnTo>
                  <a:pt x="87352" y="275587"/>
                </a:lnTo>
                <a:lnTo>
                  <a:pt x="108795" y="244341"/>
                </a:lnTo>
                <a:lnTo>
                  <a:pt x="111283" y="244341"/>
                </a:lnTo>
                <a:lnTo>
                  <a:pt x="10956" y="192832"/>
                </a:lnTo>
                <a:close/>
              </a:path>
              <a:path w="2188845" h="1960879">
                <a:moveTo>
                  <a:pt x="1650128" y="660991"/>
                </a:moveTo>
                <a:lnTo>
                  <a:pt x="1662466" y="691713"/>
                </a:lnTo>
                <a:lnTo>
                  <a:pt x="1679586" y="665876"/>
                </a:lnTo>
                <a:lnTo>
                  <a:pt x="1650128" y="660991"/>
                </a:lnTo>
                <a:close/>
              </a:path>
              <a:path w="2188845" h="1960879">
                <a:moveTo>
                  <a:pt x="1679586" y="665876"/>
                </a:moveTo>
                <a:lnTo>
                  <a:pt x="1662466" y="691713"/>
                </a:lnTo>
                <a:lnTo>
                  <a:pt x="1835360" y="691713"/>
                </a:lnTo>
                <a:lnTo>
                  <a:pt x="1679586" y="665876"/>
                </a:lnTo>
                <a:close/>
              </a:path>
              <a:path w="2188845" h="1960879">
                <a:moveTo>
                  <a:pt x="1682823" y="660991"/>
                </a:moveTo>
                <a:lnTo>
                  <a:pt x="1650128" y="660991"/>
                </a:lnTo>
                <a:lnTo>
                  <a:pt x="1679586" y="665876"/>
                </a:lnTo>
                <a:lnTo>
                  <a:pt x="1682823" y="660991"/>
                </a:lnTo>
                <a:close/>
              </a:path>
              <a:path w="2188845" h="1960879">
                <a:moveTo>
                  <a:pt x="111283" y="244341"/>
                </a:moveTo>
                <a:lnTo>
                  <a:pt x="108795" y="244341"/>
                </a:lnTo>
                <a:lnTo>
                  <a:pt x="179950" y="323135"/>
                </a:lnTo>
                <a:lnTo>
                  <a:pt x="766366" y="624254"/>
                </a:lnTo>
                <a:lnTo>
                  <a:pt x="776097" y="590917"/>
                </a:lnTo>
                <a:lnTo>
                  <a:pt x="737372" y="590917"/>
                </a:lnTo>
                <a:lnTo>
                  <a:pt x="743747" y="569054"/>
                </a:lnTo>
                <a:lnTo>
                  <a:pt x="111283" y="244341"/>
                </a:lnTo>
                <a:close/>
              </a:path>
              <a:path w="2188845" h="1960879">
                <a:moveTo>
                  <a:pt x="743747" y="569054"/>
                </a:moveTo>
                <a:lnTo>
                  <a:pt x="737372" y="590917"/>
                </a:lnTo>
                <a:lnTo>
                  <a:pt x="763159" y="579020"/>
                </a:lnTo>
                <a:lnTo>
                  <a:pt x="743747" y="569054"/>
                </a:lnTo>
                <a:close/>
              </a:path>
              <a:path w="2188845" h="1960879">
                <a:moveTo>
                  <a:pt x="846192" y="217672"/>
                </a:moveTo>
                <a:lnTo>
                  <a:pt x="743747" y="569054"/>
                </a:lnTo>
                <a:lnTo>
                  <a:pt x="763159" y="579020"/>
                </a:lnTo>
                <a:lnTo>
                  <a:pt x="737372" y="590917"/>
                </a:lnTo>
                <a:lnTo>
                  <a:pt x="776097" y="590917"/>
                </a:lnTo>
                <a:lnTo>
                  <a:pt x="861527" y="298231"/>
                </a:lnTo>
                <a:lnTo>
                  <a:pt x="839653" y="270488"/>
                </a:lnTo>
                <a:lnTo>
                  <a:pt x="871609" y="263690"/>
                </a:lnTo>
                <a:lnTo>
                  <a:pt x="882495" y="263690"/>
                </a:lnTo>
                <a:lnTo>
                  <a:pt x="846192" y="217672"/>
                </a:lnTo>
                <a:close/>
              </a:path>
              <a:path w="2188845" h="1960879">
                <a:moveTo>
                  <a:pt x="882495" y="263690"/>
                </a:moveTo>
                <a:lnTo>
                  <a:pt x="871609" y="263690"/>
                </a:lnTo>
                <a:lnTo>
                  <a:pt x="861527" y="298231"/>
                </a:lnTo>
                <a:lnTo>
                  <a:pt x="1087028" y="584250"/>
                </a:lnTo>
                <a:lnTo>
                  <a:pt x="1118388" y="540977"/>
                </a:lnTo>
                <a:lnTo>
                  <a:pt x="1071852" y="540977"/>
                </a:lnTo>
                <a:lnTo>
                  <a:pt x="1085919" y="521557"/>
                </a:lnTo>
                <a:lnTo>
                  <a:pt x="882495" y="263690"/>
                </a:lnTo>
                <a:close/>
              </a:path>
              <a:path w="2188845" h="1960879">
                <a:moveTo>
                  <a:pt x="1085919" y="521557"/>
                </a:moveTo>
                <a:lnTo>
                  <a:pt x="1071852" y="540977"/>
                </a:lnTo>
                <a:lnTo>
                  <a:pt x="1100723" y="540323"/>
                </a:lnTo>
                <a:lnTo>
                  <a:pt x="1085919" y="521557"/>
                </a:lnTo>
                <a:close/>
              </a:path>
              <a:path w="2188845" h="1960879">
                <a:moveTo>
                  <a:pt x="1463703" y="0"/>
                </a:moveTo>
                <a:lnTo>
                  <a:pt x="1085919" y="521557"/>
                </a:lnTo>
                <a:lnTo>
                  <a:pt x="1100723" y="540323"/>
                </a:lnTo>
                <a:lnTo>
                  <a:pt x="1071852" y="540977"/>
                </a:lnTo>
                <a:lnTo>
                  <a:pt x="1118388" y="540977"/>
                </a:lnTo>
                <a:lnTo>
                  <a:pt x="1416464" y="129666"/>
                </a:lnTo>
                <a:lnTo>
                  <a:pt x="1421631" y="63144"/>
                </a:lnTo>
                <a:lnTo>
                  <a:pt x="1458798" y="63144"/>
                </a:lnTo>
                <a:lnTo>
                  <a:pt x="1463703" y="0"/>
                </a:lnTo>
                <a:close/>
              </a:path>
              <a:path w="2188845" h="1960879">
                <a:moveTo>
                  <a:pt x="1458798" y="63144"/>
                </a:moveTo>
                <a:lnTo>
                  <a:pt x="1421631" y="63144"/>
                </a:lnTo>
                <a:lnTo>
                  <a:pt x="1454820" y="76740"/>
                </a:lnTo>
                <a:lnTo>
                  <a:pt x="1416464" y="129666"/>
                </a:lnTo>
                <a:lnTo>
                  <a:pt x="1384864" y="536532"/>
                </a:lnTo>
                <a:lnTo>
                  <a:pt x="1505687" y="514569"/>
                </a:lnTo>
                <a:lnTo>
                  <a:pt x="1423728" y="514569"/>
                </a:lnTo>
                <a:lnTo>
                  <a:pt x="1402137" y="493651"/>
                </a:lnTo>
                <a:lnTo>
                  <a:pt x="1425686" y="489364"/>
                </a:lnTo>
                <a:lnTo>
                  <a:pt x="1458798" y="63144"/>
                </a:lnTo>
                <a:close/>
              </a:path>
              <a:path w="2188845" h="1960879">
                <a:moveTo>
                  <a:pt x="1425686" y="489364"/>
                </a:moveTo>
                <a:lnTo>
                  <a:pt x="1402137" y="493651"/>
                </a:lnTo>
                <a:lnTo>
                  <a:pt x="1423728" y="514569"/>
                </a:lnTo>
                <a:lnTo>
                  <a:pt x="1425686" y="489364"/>
                </a:lnTo>
                <a:close/>
              </a:path>
              <a:path w="2188845" h="1960879">
                <a:moveTo>
                  <a:pt x="1847411" y="412596"/>
                </a:moveTo>
                <a:lnTo>
                  <a:pt x="1425686" y="489364"/>
                </a:lnTo>
                <a:lnTo>
                  <a:pt x="1423728" y="514569"/>
                </a:lnTo>
                <a:lnTo>
                  <a:pt x="1505687" y="514569"/>
                </a:lnTo>
                <a:lnTo>
                  <a:pt x="1765961" y="467256"/>
                </a:lnTo>
                <a:lnTo>
                  <a:pt x="1791520" y="428676"/>
                </a:lnTo>
                <a:lnTo>
                  <a:pt x="1836756" y="428676"/>
                </a:lnTo>
                <a:lnTo>
                  <a:pt x="1847411" y="412596"/>
                </a:lnTo>
                <a:close/>
              </a:path>
              <a:path w="2188845" h="1960879">
                <a:moveTo>
                  <a:pt x="1791520" y="428676"/>
                </a:moveTo>
                <a:lnTo>
                  <a:pt x="1765961" y="467256"/>
                </a:lnTo>
                <a:lnTo>
                  <a:pt x="1809904" y="459268"/>
                </a:lnTo>
                <a:lnTo>
                  <a:pt x="1791520" y="428676"/>
                </a:lnTo>
                <a:close/>
              </a:path>
              <a:path w="2188845" h="1960879">
                <a:moveTo>
                  <a:pt x="108795" y="244341"/>
                </a:moveTo>
                <a:lnTo>
                  <a:pt x="87352" y="275587"/>
                </a:lnTo>
                <a:lnTo>
                  <a:pt x="179950" y="323135"/>
                </a:lnTo>
                <a:lnTo>
                  <a:pt x="108795" y="244341"/>
                </a:lnTo>
                <a:close/>
              </a:path>
              <a:path w="2188845" h="1960879">
                <a:moveTo>
                  <a:pt x="871609" y="263690"/>
                </a:moveTo>
                <a:lnTo>
                  <a:pt x="839653" y="270488"/>
                </a:lnTo>
                <a:lnTo>
                  <a:pt x="861527" y="298231"/>
                </a:lnTo>
                <a:lnTo>
                  <a:pt x="871609" y="263690"/>
                </a:lnTo>
                <a:close/>
              </a:path>
              <a:path w="2188845" h="1960879">
                <a:moveTo>
                  <a:pt x="1421631" y="63144"/>
                </a:moveTo>
                <a:lnTo>
                  <a:pt x="1416464" y="129666"/>
                </a:lnTo>
                <a:lnTo>
                  <a:pt x="1454820" y="76740"/>
                </a:lnTo>
                <a:lnTo>
                  <a:pt x="1421631" y="63144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1109653" y="7689306"/>
            <a:ext cx="887094" cy="4718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2000"/>
              </a:lnSpc>
              <a:spcBef>
                <a:spcPts val="90"/>
              </a:spcBef>
            </a:pPr>
            <a:r>
              <a:rPr sz="1200" b="1" spc="-20" dirty="0">
                <a:latin typeface="Century Gothic"/>
                <a:cs typeface="Century Gothic"/>
              </a:rPr>
              <a:t>-ın </a:t>
            </a:r>
            <a:r>
              <a:rPr sz="1200" b="1" spc="-25" dirty="0">
                <a:latin typeface="Century Gothic"/>
                <a:cs typeface="Century Gothic"/>
              </a:rPr>
              <a:t>Gönlünü  Kırmamaktır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2577926" y="6579916"/>
            <a:ext cx="2052955" cy="1818005"/>
          </a:xfrm>
          <a:custGeom>
            <a:avLst/>
            <a:gdLst/>
            <a:ahLst/>
            <a:cxnLst/>
            <a:rect l="l" t="t" r="r" b="b"/>
            <a:pathLst>
              <a:path w="2052954" h="1818004">
                <a:moveTo>
                  <a:pt x="980557" y="1315053"/>
                </a:moveTo>
                <a:lnTo>
                  <a:pt x="733116" y="1315053"/>
                </a:lnTo>
                <a:lnTo>
                  <a:pt x="806279" y="1817804"/>
                </a:lnTo>
                <a:lnTo>
                  <a:pt x="980557" y="1315053"/>
                </a:lnTo>
                <a:close/>
              </a:path>
              <a:path w="2052954" h="1818004">
                <a:moveTo>
                  <a:pt x="1325468" y="1256876"/>
                </a:moveTo>
                <a:lnTo>
                  <a:pt x="1000724" y="1256876"/>
                </a:lnTo>
                <a:lnTo>
                  <a:pt x="1258709" y="1660975"/>
                </a:lnTo>
                <a:lnTo>
                  <a:pt x="1325468" y="1256876"/>
                </a:lnTo>
                <a:close/>
              </a:path>
              <a:path w="2052954" h="1818004">
                <a:moveTo>
                  <a:pt x="1636371" y="1216610"/>
                </a:moveTo>
                <a:lnTo>
                  <a:pt x="1332120" y="1216610"/>
                </a:lnTo>
                <a:lnTo>
                  <a:pt x="1724094" y="1522789"/>
                </a:lnTo>
                <a:lnTo>
                  <a:pt x="1636371" y="1216610"/>
                </a:lnTo>
                <a:close/>
              </a:path>
              <a:path w="2052954" h="1818004">
                <a:moveTo>
                  <a:pt x="1623861" y="1172945"/>
                </a:moveTo>
                <a:lnTo>
                  <a:pt x="538424" y="1172945"/>
                </a:lnTo>
                <a:lnTo>
                  <a:pt x="452429" y="1482654"/>
                </a:lnTo>
                <a:lnTo>
                  <a:pt x="733116" y="1315053"/>
                </a:lnTo>
                <a:lnTo>
                  <a:pt x="980557" y="1315053"/>
                </a:lnTo>
                <a:lnTo>
                  <a:pt x="1000724" y="1256876"/>
                </a:lnTo>
                <a:lnTo>
                  <a:pt x="1325468" y="1256876"/>
                </a:lnTo>
                <a:lnTo>
                  <a:pt x="1332120" y="1216610"/>
                </a:lnTo>
                <a:lnTo>
                  <a:pt x="1636371" y="1216610"/>
                </a:lnTo>
                <a:lnTo>
                  <a:pt x="1623861" y="1172945"/>
                </a:lnTo>
                <a:close/>
              </a:path>
              <a:path w="2052954" h="1818004">
                <a:moveTo>
                  <a:pt x="35162" y="193094"/>
                </a:moveTo>
                <a:lnTo>
                  <a:pt x="439598" y="640988"/>
                </a:lnTo>
                <a:lnTo>
                  <a:pt x="0" y="725050"/>
                </a:lnTo>
                <a:lnTo>
                  <a:pt x="353603" y="990963"/>
                </a:lnTo>
                <a:lnTo>
                  <a:pt x="12831" y="1227592"/>
                </a:lnTo>
                <a:lnTo>
                  <a:pt x="538424" y="1172945"/>
                </a:lnTo>
                <a:lnTo>
                  <a:pt x="1623861" y="1172945"/>
                </a:lnTo>
                <a:lnTo>
                  <a:pt x="1599851" y="1089145"/>
                </a:lnTo>
                <a:lnTo>
                  <a:pt x="2005504" y="1089145"/>
                </a:lnTo>
                <a:lnTo>
                  <a:pt x="1673015" y="881539"/>
                </a:lnTo>
                <a:lnTo>
                  <a:pt x="2004657" y="684784"/>
                </a:lnTo>
                <a:lnTo>
                  <a:pt x="1587020" y="615626"/>
                </a:lnTo>
                <a:lnTo>
                  <a:pt x="1642552" y="531825"/>
                </a:lnTo>
                <a:lnTo>
                  <a:pt x="694745" y="531825"/>
                </a:lnTo>
                <a:lnTo>
                  <a:pt x="35162" y="193094"/>
                </a:lnTo>
                <a:close/>
              </a:path>
              <a:path w="2052954" h="1818004">
                <a:moveTo>
                  <a:pt x="2005504" y="1089145"/>
                </a:moveTo>
                <a:lnTo>
                  <a:pt x="1599851" y="1089145"/>
                </a:lnTo>
                <a:lnTo>
                  <a:pt x="2052405" y="1118429"/>
                </a:lnTo>
                <a:lnTo>
                  <a:pt x="2005504" y="1089145"/>
                </a:lnTo>
                <a:close/>
              </a:path>
              <a:path w="2052954" h="1818004">
                <a:moveTo>
                  <a:pt x="793571" y="193094"/>
                </a:moveTo>
                <a:lnTo>
                  <a:pt x="694745" y="531825"/>
                </a:lnTo>
                <a:lnTo>
                  <a:pt x="1642552" y="531825"/>
                </a:lnTo>
                <a:lnTo>
                  <a:pt x="1671574" y="488030"/>
                </a:lnTo>
                <a:lnTo>
                  <a:pt x="1026264" y="488030"/>
                </a:lnTo>
                <a:lnTo>
                  <a:pt x="793571" y="193094"/>
                </a:lnTo>
                <a:close/>
              </a:path>
              <a:path w="2052954" h="1818004">
                <a:moveTo>
                  <a:pt x="1379867" y="0"/>
                </a:moveTo>
                <a:lnTo>
                  <a:pt x="1026264" y="488030"/>
                </a:lnTo>
                <a:lnTo>
                  <a:pt x="1671574" y="488030"/>
                </a:lnTo>
                <a:lnTo>
                  <a:pt x="1697997" y="448156"/>
                </a:lnTo>
                <a:lnTo>
                  <a:pt x="1344951" y="448156"/>
                </a:lnTo>
                <a:lnTo>
                  <a:pt x="1379867" y="0"/>
                </a:lnTo>
                <a:close/>
              </a:path>
              <a:path w="2052954" h="1818004">
                <a:moveTo>
                  <a:pt x="1746425" y="375075"/>
                </a:moveTo>
                <a:lnTo>
                  <a:pt x="1344951" y="448156"/>
                </a:lnTo>
                <a:lnTo>
                  <a:pt x="1697997" y="448156"/>
                </a:lnTo>
                <a:lnTo>
                  <a:pt x="1746425" y="375075"/>
                </a:lnTo>
                <a:close/>
              </a:path>
            </a:pathLst>
          </a:custGeom>
          <a:solidFill>
            <a:srgbClr val="395A6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565588" y="6553770"/>
            <a:ext cx="2052405" cy="18178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65588" y="6553770"/>
            <a:ext cx="2052955" cy="1818005"/>
          </a:xfrm>
          <a:custGeom>
            <a:avLst/>
            <a:gdLst/>
            <a:ahLst/>
            <a:cxnLst/>
            <a:rect l="l" t="t" r="r" b="b"/>
            <a:pathLst>
              <a:path w="2052954" h="1818004">
                <a:moveTo>
                  <a:pt x="1026140" y="488030"/>
                </a:moveTo>
                <a:lnTo>
                  <a:pt x="793571" y="193094"/>
                </a:lnTo>
                <a:lnTo>
                  <a:pt x="694745" y="531825"/>
                </a:lnTo>
                <a:lnTo>
                  <a:pt x="35162" y="193094"/>
                </a:lnTo>
                <a:lnTo>
                  <a:pt x="439598" y="640988"/>
                </a:lnTo>
                <a:lnTo>
                  <a:pt x="0" y="725050"/>
                </a:lnTo>
                <a:lnTo>
                  <a:pt x="353603" y="990963"/>
                </a:lnTo>
                <a:lnTo>
                  <a:pt x="12831" y="1227592"/>
                </a:lnTo>
                <a:lnTo>
                  <a:pt x="538424" y="1172945"/>
                </a:lnTo>
                <a:lnTo>
                  <a:pt x="452429" y="1482654"/>
                </a:lnTo>
                <a:lnTo>
                  <a:pt x="733116" y="1315053"/>
                </a:lnTo>
                <a:lnTo>
                  <a:pt x="806279" y="1817804"/>
                </a:lnTo>
                <a:lnTo>
                  <a:pt x="1000724" y="1256876"/>
                </a:lnTo>
                <a:lnTo>
                  <a:pt x="1258709" y="1660975"/>
                </a:lnTo>
                <a:lnTo>
                  <a:pt x="1332120" y="1216610"/>
                </a:lnTo>
                <a:lnTo>
                  <a:pt x="1724094" y="1522789"/>
                </a:lnTo>
                <a:lnTo>
                  <a:pt x="1599851" y="1089145"/>
                </a:lnTo>
                <a:lnTo>
                  <a:pt x="2052404" y="1118429"/>
                </a:lnTo>
                <a:lnTo>
                  <a:pt x="1673015" y="881539"/>
                </a:lnTo>
                <a:lnTo>
                  <a:pt x="2004657" y="684784"/>
                </a:lnTo>
                <a:lnTo>
                  <a:pt x="1587020" y="615626"/>
                </a:lnTo>
                <a:lnTo>
                  <a:pt x="1746425" y="375075"/>
                </a:lnTo>
                <a:lnTo>
                  <a:pt x="1344951" y="448156"/>
                </a:lnTo>
                <a:lnTo>
                  <a:pt x="1379867" y="0"/>
                </a:lnTo>
                <a:lnTo>
                  <a:pt x="1026140" y="488030"/>
                </a:lnTo>
                <a:close/>
              </a:path>
            </a:pathLst>
          </a:custGeom>
          <a:ln w="12750">
            <a:solidFill>
              <a:srgbClr val="B5CD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3047637" y="7141426"/>
            <a:ext cx="1025525" cy="3867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8400"/>
              </a:lnSpc>
              <a:spcBef>
                <a:spcPts val="95"/>
              </a:spcBef>
            </a:pPr>
            <a:r>
              <a:rPr sz="1000" b="1" spc="-15" dirty="0">
                <a:latin typeface="Century Gothic"/>
                <a:cs typeface="Century Gothic"/>
              </a:rPr>
              <a:t>-ın</a:t>
            </a:r>
            <a:r>
              <a:rPr sz="1000" b="1" spc="-50" dirty="0">
                <a:latin typeface="Century Gothic"/>
                <a:cs typeface="Century Gothic"/>
              </a:rPr>
              <a:t> </a:t>
            </a:r>
            <a:r>
              <a:rPr sz="1000" b="1" spc="-20" dirty="0">
                <a:latin typeface="Century Gothic"/>
                <a:cs typeface="Century Gothic"/>
              </a:rPr>
              <a:t>Özgürlüklerini  </a:t>
            </a:r>
            <a:r>
              <a:rPr sz="1000" b="1" spc="-130" dirty="0">
                <a:latin typeface="Century Gothic"/>
                <a:cs typeface="Century Gothic"/>
              </a:rPr>
              <a:t>Ġhlal</a:t>
            </a:r>
            <a:r>
              <a:rPr sz="1000" b="1" spc="-20" dirty="0">
                <a:latin typeface="Century Gothic"/>
                <a:cs typeface="Century Gothic"/>
              </a:rPr>
              <a:t> </a:t>
            </a:r>
            <a:r>
              <a:rPr sz="1000" b="1" spc="-25" dirty="0">
                <a:latin typeface="Century Gothic"/>
                <a:cs typeface="Century Gothic"/>
              </a:rPr>
              <a:t>Etmemektir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3262555" y="2056258"/>
            <a:ext cx="591820" cy="1910714"/>
          </a:xfrm>
          <a:custGeom>
            <a:avLst/>
            <a:gdLst/>
            <a:ahLst/>
            <a:cxnLst/>
            <a:rect l="l" t="t" r="r" b="b"/>
            <a:pathLst>
              <a:path w="591820" h="1910714">
                <a:moveTo>
                  <a:pt x="446754" y="0"/>
                </a:moveTo>
                <a:lnTo>
                  <a:pt x="144476" y="0"/>
                </a:lnTo>
                <a:lnTo>
                  <a:pt x="144476" y="1300541"/>
                </a:lnTo>
                <a:lnTo>
                  <a:pt x="0" y="1300541"/>
                </a:lnTo>
                <a:lnTo>
                  <a:pt x="295615" y="1910677"/>
                </a:lnTo>
                <a:lnTo>
                  <a:pt x="316391" y="1867796"/>
                </a:lnTo>
                <a:lnTo>
                  <a:pt x="295615" y="1867796"/>
                </a:lnTo>
                <a:lnTo>
                  <a:pt x="30351" y="1320152"/>
                </a:lnTo>
                <a:lnTo>
                  <a:pt x="162983" y="1320152"/>
                </a:lnTo>
                <a:lnTo>
                  <a:pt x="162983" y="19610"/>
                </a:lnTo>
                <a:lnTo>
                  <a:pt x="446754" y="19610"/>
                </a:lnTo>
                <a:lnTo>
                  <a:pt x="446754" y="0"/>
                </a:lnTo>
                <a:close/>
              </a:path>
              <a:path w="591820" h="1910714">
                <a:moveTo>
                  <a:pt x="428247" y="19610"/>
                </a:moveTo>
                <a:lnTo>
                  <a:pt x="162983" y="19610"/>
                </a:lnTo>
                <a:lnTo>
                  <a:pt x="162983" y="1320152"/>
                </a:lnTo>
                <a:lnTo>
                  <a:pt x="30351" y="1320152"/>
                </a:lnTo>
                <a:lnTo>
                  <a:pt x="295615" y="1867796"/>
                </a:lnTo>
                <a:lnTo>
                  <a:pt x="316449" y="1824785"/>
                </a:lnTo>
                <a:lnTo>
                  <a:pt x="295615" y="1824785"/>
                </a:lnTo>
                <a:lnTo>
                  <a:pt x="60702" y="1339762"/>
                </a:lnTo>
                <a:lnTo>
                  <a:pt x="181490" y="1339762"/>
                </a:lnTo>
                <a:lnTo>
                  <a:pt x="181490" y="39220"/>
                </a:lnTo>
                <a:lnTo>
                  <a:pt x="428247" y="39220"/>
                </a:lnTo>
                <a:lnTo>
                  <a:pt x="428247" y="19610"/>
                </a:lnTo>
                <a:close/>
              </a:path>
              <a:path w="591820" h="1910714">
                <a:moveTo>
                  <a:pt x="446754" y="19610"/>
                </a:moveTo>
                <a:lnTo>
                  <a:pt x="428247" y="19610"/>
                </a:lnTo>
                <a:lnTo>
                  <a:pt x="428247" y="1320152"/>
                </a:lnTo>
                <a:lnTo>
                  <a:pt x="560879" y="1320152"/>
                </a:lnTo>
                <a:lnTo>
                  <a:pt x="295615" y="1867796"/>
                </a:lnTo>
                <a:lnTo>
                  <a:pt x="316391" y="1867796"/>
                </a:lnTo>
                <a:lnTo>
                  <a:pt x="591230" y="1300541"/>
                </a:lnTo>
                <a:lnTo>
                  <a:pt x="446754" y="1300541"/>
                </a:lnTo>
                <a:lnTo>
                  <a:pt x="446754" y="19610"/>
                </a:lnTo>
                <a:close/>
              </a:path>
              <a:path w="591820" h="1910714">
                <a:moveTo>
                  <a:pt x="530528" y="1339762"/>
                </a:moveTo>
                <a:lnTo>
                  <a:pt x="60702" y="1339762"/>
                </a:lnTo>
                <a:lnTo>
                  <a:pt x="295615" y="1824785"/>
                </a:lnTo>
                <a:lnTo>
                  <a:pt x="530528" y="1339762"/>
                </a:lnTo>
                <a:close/>
              </a:path>
              <a:path w="591820" h="1910714">
                <a:moveTo>
                  <a:pt x="428247" y="39220"/>
                </a:moveTo>
                <a:lnTo>
                  <a:pt x="409740" y="39220"/>
                </a:lnTo>
                <a:lnTo>
                  <a:pt x="409740" y="1339762"/>
                </a:lnTo>
                <a:lnTo>
                  <a:pt x="530528" y="1339762"/>
                </a:lnTo>
                <a:lnTo>
                  <a:pt x="295615" y="1824785"/>
                </a:lnTo>
                <a:lnTo>
                  <a:pt x="316449" y="1824785"/>
                </a:lnTo>
                <a:lnTo>
                  <a:pt x="560879" y="1320152"/>
                </a:lnTo>
                <a:lnTo>
                  <a:pt x="428247" y="1320152"/>
                </a:lnTo>
                <a:lnTo>
                  <a:pt x="428247" y="39220"/>
                </a:lnTo>
                <a:close/>
              </a:path>
              <a:path w="591820" h="1910714">
                <a:moveTo>
                  <a:pt x="409740" y="39220"/>
                </a:moveTo>
                <a:lnTo>
                  <a:pt x="181490" y="39220"/>
                </a:lnTo>
                <a:lnTo>
                  <a:pt x="181490" y="1339762"/>
                </a:lnTo>
                <a:lnTo>
                  <a:pt x="409740" y="1339762"/>
                </a:lnTo>
                <a:lnTo>
                  <a:pt x="409740" y="39220"/>
                </a:lnTo>
                <a:close/>
              </a:path>
            </a:pathLst>
          </a:custGeom>
          <a:solidFill>
            <a:srgbClr val="306755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407031" y="2017010"/>
            <a:ext cx="302895" cy="0"/>
          </a:xfrm>
          <a:custGeom>
            <a:avLst/>
            <a:gdLst/>
            <a:ahLst/>
            <a:cxnLst/>
            <a:rect l="l" t="t" r="r" b="b"/>
            <a:pathLst>
              <a:path w="302895">
                <a:moveTo>
                  <a:pt x="0" y="0"/>
                </a:moveTo>
                <a:lnTo>
                  <a:pt x="302277" y="0"/>
                </a:lnTo>
              </a:path>
            </a:pathLst>
          </a:custGeom>
          <a:ln w="19601">
            <a:solidFill>
              <a:srgbClr val="3067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416285" y="1870000"/>
            <a:ext cx="0" cy="137795"/>
          </a:xfrm>
          <a:custGeom>
            <a:avLst/>
            <a:gdLst/>
            <a:ahLst/>
            <a:cxnLst/>
            <a:rect l="l" t="t" r="r" b="b"/>
            <a:pathLst>
              <a:path h="137794">
                <a:moveTo>
                  <a:pt x="0" y="0"/>
                </a:moveTo>
                <a:lnTo>
                  <a:pt x="0" y="137209"/>
                </a:lnTo>
              </a:path>
            </a:pathLst>
          </a:custGeom>
          <a:ln w="18506">
            <a:solidFill>
              <a:srgbClr val="3067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678465" y="1860199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0844" y="0"/>
                </a:lnTo>
              </a:path>
            </a:pathLst>
          </a:custGeom>
          <a:ln w="6168">
            <a:solidFill>
              <a:srgbClr val="3067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410116" y="1850398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0" y="0"/>
                </a:moveTo>
                <a:lnTo>
                  <a:pt x="0" y="19601"/>
                </a:lnTo>
              </a:path>
            </a:pathLst>
          </a:custGeom>
          <a:ln w="6168">
            <a:solidFill>
              <a:srgbClr val="3067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425538" y="1997409"/>
            <a:ext cx="265430" cy="0"/>
          </a:xfrm>
          <a:custGeom>
            <a:avLst/>
            <a:gdLst/>
            <a:ahLst/>
            <a:cxnLst/>
            <a:rect l="l" t="t" r="r" b="b"/>
            <a:pathLst>
              <a:path w="265429">
                <a:moveTo>
                  <a:pt x="0" y="0"/>
                </a:moveTo>
                <a:lnTo>
                  <a:pt x="265264" y="0"/>
                </a:lnTo>
              </a:path>
            </a:pathLst>
          </a:custGeom>
          <a:ln w="19601">
            <a:solidFill>
              <a:srgbClr val="3067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425538" y="1984412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8506" y="0"/>
                </a:lnTo>
              </a:path>
            </a:pathLst>
          </a:custGeom>
          <a:ln w="6390">
            <a:solidFill>
              <a:srgbClr val="3067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684634" y="187000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0" y="0"/>
                </a:moveTo>
                <a:lnTo>
                  <a:pt x="0" y="19601"/>
                </a:lnTo>
              </a:path>
            </a:pathLst>
          </a:custGeom>
          <a:ln w="12337">
            <a:solidFill>
              <a:srgbClr val="3067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700056" y="1870485"/>
            <a:ext cx="0" cy="137160"/>
          </a:xfrm>
          <a:custGeom>
            <a:avLst/>
            <a:gdLst/>
            <a:ahLst/>
            <a:cxnLst/>
            <a:rect l="l" t="t" r="r" b="b"/>
            <a:pathLst>
              <a:path h="137160">
                <a:moveTo>
                  <a:pt x="0" y="0"/>
                </a:moveTo>
                <a:lnTo>
                  <a:pt x="0" y="136878"/>
                </a:lnTo>
              </a:path>
            </a:pathLst>
          </a:custGeom>
          <a:ln w="18506">
            <a:solidFill>
              <a:srgbClr val="3067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444045" y="1981217"/>
            <a:ext cx="228600" cy="6985"/>
          </a:xfrm>
          <a:custGeom>
            <a:avLst/>
            <a:gdLst/>
            <a:ahLst/>
            <a:cxnLst/>
            <a:rect l="l" t="t" r="r" b="b"/>
            <a:pathLst>
              <a:path w="228600" h="6985">
                <a:moveTo>
                  <a:pt x="0" y="6536"/>
                </a:moveTo>
                <a:lnTo>
                  <a:pt x="228250" y="6536"/>
                </a:lnTo>
                <a:lnTo>
                  <a:pt x="228250" y="0"/>
                </a:lnTo>
                <a:lnTo>
                  <a:pt x="0" y="0"/>
                </a:lnTo>
                <a:lnTo>
                  <a:pt x="0" y="6536"/>
                </a:lnTo>
                <a:close/>
              </a:path>
            </a:pathLst>
          </a:custGeom>
          <a:solidFill>
            <a:srgbClr val="306755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681549" y="1890095"/>
            <a:ext cx="0" cy="97790"/>
          </a:xfrm>
          <a:custGeom>
            <a:avLst/>
            <a:gdLst/>
            <a:ahLst/>
            <a:cxnLst/>
            <a:rect l="l" t="t" r="r" b="b"/>
            <a:pathLst>
              <a:path h="97789">
                <a:moveTo>
                  <a:pt x="0" y="0"/>
                </a:moveTo>
                <a:lnTo>
                  <a:pt x="0" y="97658"/>
                </a:lnTo>
              </a:path>
            </a:pathLst>
          </a:custGeom>
          <a:ln w="18506">
            <a:solidFill>
              <a:srgbClr val="3067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407031" y="1811849"/>
            <a:ext cx="302895" cy="0"/>
          </a:xfrm>
          <a:custGeom>
            <a:avLst/>
            <a:gdLst/>
            <a:ahLst/>
            <a:cxnLst/>
            <a:rect l="l" t="t" r="r" b="b"/>
            <a:pathLst>
              <a:path w="302895">
                <a:moveTo>
                  <a:pt x="0" y="0"/>
                </a:moveTo>
                <a:lnTo>
                  <a:pt x="302277" y="0"/>
                </a:lnTo>
              </a:path>
            </a:pathLst>
          </a:custGeom>
          <a:ln w="19601">
            <a:solidFill>
              <a:srgbClr val="3067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407031" y="1734096"/>
            <a:ext cx="19050" cy="68580"/>
          </a:xfrm>
          <a:custGeom>
            <a:avLst/>
            <a:gdLst/>
            <a:ahLst/>
            <a:cxnLst/>
            <a:rect l="l" t="t" r="r" b="b"/>
            <a:pathLst>
              <a:path w="19050" h="68580">
                <a:moveTo>
                  <a:pt x="0" y="67951"/>
                </a:moveTo>
                <a:lnTo>
                  <a:pt x="18506" y="67951"/>
                </a:lnTo>
                <a:lnTo>
                  <a:pt x="18506" y="0"/>
                </a:lnTo>
                <a:lnTo>
                  <a:pt x="0" y="0"/>
                </a:lnTo>
                <a:lnTo>
                  <a:pt x="0" y="67951"/>
                </a:lnTo>
                <a:close/>
              </a:path>
            </a:pathLst>
          </a:custGeom>
          <a:solidFill>
            <a:srgbClr val="306755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678465" y="1724296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0844" y="0"/>
                </a:lnTo>
              </a:path>
            </a:pathLst>
          </a:custGeom>
          <a:ln w="6168">
            <a:solidFill>
              <a:srgbClr val="3067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410116" y="1714495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0" y="0"/>
                </a:moveTo>
                <a:lnTo>
                  <a:pt x="0" y="19601"/>
                </a:lnTo>
              </a:path>
            </a:pathLst>
          </a:custGeom>
          <a:ln w="6168">
            <a:solidFill>
              <a:srgbClr val="3067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425538" y="1792247"/>
            <a:ext cx="265430" cy="0"/>
          </a:xfrm>
          <a:custGeom>
            <a:avLst/>
            <a:gdLst/>
            <a:ahLst/>
            <a:cxnLst/>
            <a:rect l="l" t="t" r="r" b="b"/>
            <a:pathLst>
              <a:path w="265429">
                <a:moveTo>
                  <a:pt x="0" y="0"/>
                </a:moveTo>
                <a:lnTo>
                  <a:pt x="265264" y="0"/>
                </a:lnTo>
              </a:path>
            </a:pathLst>
          </a:custGeom>
          <a:ln w="19601">
            <a:solidFill>
              <a:srgbClr val="3067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425538" y="1775834"/>
            <a:ext cx="19050" cy="6985"/>
          </a:xfrm>
          <a:custGeom>
            <a:avLst/>
            <a:gdLst/>
            <a:ahLst/>
            <a:cxnLst/>
            <a:rect l="l" t="t" r="r" b="b"/>
            <a:pathLst>
              <a:path w="19050" h="6985">
                <a:moveTo>
                  <a:pt x="0" y="6612"/>
                </a:moveTo>
                <a:lnTo>
                  <a:pt x="18506" y="6612"/>
                </a:lnTo>
                <a:lnTo>
                  <a:pt x="18506" y="0"/>
                </a:lnTo>
                <a:lnTo>
                  <a:pt x="0" y="0"/>
                </a:lnTo>
                <a:lnTo>
                  <a:pt x="0" y="6612"/>
                </a:lnTo>
                <a:close/>
              </a:path>
            </a:pathLst>
          </a:custGeom>
          <a:solidFill>
            <a:srgbClr val="306755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678465" y="1734096"/>
            <a:ext cx="12700" cy="19685"/>
          </a:xfrm>
          <a:custGeom>
            <a:avLst/>
            <a:gdLst/>
            <a:ahLst/>
            <a:cxnLst/>
            <a:rect l="l" t="t" r="r" b="b"/>
            <a:pathLst>
              <a:path w="12700" h="19685">
                <a:moveTo>
                  <a:pt x="0" y="19601"/>
                </a:moveTo>
                <a:lnTo>
                  <a:pt x="12337" y="19601"/>
                </a:lnTo>
                <a:lnTo>
                  <a:pt x="12337" y="0"/>
                </a:lnTo>
                <a:lnTo>
                  <a:pt x="0" y="0"/>
                </a:lnTo>
                <a:lnTo>
                  <a:pt x="0" y="19601"/>
                </a:lnTo>
                <a:close/>
              </a:path>
            </a:pathLst>
          </a:custGeom>
          <a:solidFill>
            <a:srgbClr val="306755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690803" y="1733607"/>
            <a:ext cx="19050" cy="68580"/>
          </a:xfrm>
          <a:custGeom>
            <a:avLst/>
            <a:gdLst/>
            <a:ahLst/>
            <a:cxnLst/>
            <a:rect l="l" t="t" r="r" b="b"/>
            <a:pathLst>
              <a:path w="19050" h="68580">
                <a:moveTo>
                  <a:pt x="18506" y="0"/>
                </a:moveTo>
                <a:lnTo>
                  <a:pt x="0" y="0"/>
                </a:lnTo>
                <a:lnTo>
                  <a:pt x="0" y="68373"/>
                </a:lnTo>
                <a:lnTo>
                  <a:pt x="18506" y="68373"/>
                </a:lnTo>
                <a:lnTo>
                  <a:pt x="18506" y="0"/>
                </a:lnTo>
                <a:close/>
              </a:path>
            </a:pathLst>
          </a:custGeom>
          <a:solidFill>
            <a:srgbClr val="306755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444045" y="1779102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250" y="0"/>
                </a:lnTo>
              </a:path>
            </a:pathLst>
          </a:custGeom>
          <a:ln w="6536">
            <a:solidFill>
              <a:srgbClr val="3067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672296" y="1753217"/>
            <a:ext cx="19050" cy="29209"/>
          </a:xfrm>
          <a:custGeom>
            <a:avLst/>
            <a:gdLst/>
            <a:ahLst/>
            <a:cxnLst/>
            <a:rect l="l" t="t" r="r" b="b"/>
            <a:pathLst>
              <a:path w="19050" h="29210">
                <a:moveTo>
                  <a:pt x="18506" y="0"/>
                </a:moveTo>
                <a:lnTo>
                  <a:pt x="0" y="0"/>
                </a:lnTo>
                <a:lnTo>
                  <a:pt x="0" y="29153"/>
                </a:lnTo>
                <a:lnTo>
                  <a:pt x="18506" y="29153"/>
                </a:lnTo>
                <a:lnTo>
                  <a:pt x="18506" y="0"/>
                </a:lnTo>
                <a:close/>
              </a:path>
            </a:pathLst>
          </a:custGeom>
          <a:solidFill>
            <a:srgbClr val="306755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280568" y="2049721"/>
            <a:ext cx="530860" cy="1848485"/>
          </a:xfrm>
          <a:custGeom>
            <a:avLst/>
            <a:gdLst/>
            <a:ahLst/>
            <a:cxnLst/>
            <a:rect l="l" t="t" r="r" b="b"/>
            <a:pathLst>
              <a:path w="530860" h="1848485">
                <a:moveTo>
                  <a:pt x="530528" y="1300541"/>
                </a:moveTo>
                <a:lnTo>
                  <a:pt x="0" y="1300541"/>
                </a:lnTo>
                <a:lnTo>
                  <a:pt x="265264" y="1848186"/>
                </a:lnTo>
                <a:lnTo>
                  <a:pt x="530528" y="1300541"/>
                </a:lnTo>
                <a:close/>
              </a:path>
              <a:path w="530860" h="1848485">
                <a:moveTo>
                  <a:pt x="397896" y="0"/>
                </a:moveTo>
                <a:lnTo>
                  <a:pt x="132632" y="0"/>
                </a:lnTo>
                <a:lnTo>
                  <a:pt x="132632" y="1300541"/>
                </a:lnTo>
                <a:lnTo>
                  <a:pt x="397896" y="1300541"/>
                </a:lnTo>
                <a:lnTo>
                  <a:pt x="397896" y="0"/>
                </a:lnTo>
                <a:close/>
              </a:path>
            </a:pathLst>
          </a:custGeom>
          <a:solidFill>
            <a:srgbClr val="75BC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413200" y="1844312"/>
            <a:ext cx="265430" cy="137160"/>
          </a:xfrm>
          <a:custGeom>
            <a:avLst/>
            <a:gdLst/>
            <a:ahLst/>
            <a:cxnLst/>
            <a:rect l="l" t="t" r="r" b="b"/>
            <a:pathLst>
              <a:path w="265429" h="137160">
                <a:moveTo>
                  <a:pt x="0" y="136904"/>
                </a:moveTo>
                <a:lnTo>
                  <a:pt x="265264" y="136904"/>
                </a:lnTo>
                <a:lnTo>
                  <a:pt x="265264" y="0"/>
                </a:lnTo>
                <a:lnTo>
                  <a:pt x="0" y="0"/>
                </a:lnTo>
                <a:lnTo>
                  <a:pt x="0" y="136904"/>
                </a:lnTo>
                <a:close/>
              </a:path>
            </a:pathLst>
          </a:custGeom>
          <a:solidFill>
            <a:srgbClr val="75BC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413200" y="1741608"/>
            <a:ext cx="265430" cy="0"/>
          </a:xfrm>
          <a:custGeom>
            <a:avLst/>
            <a:gdLst/>
            <a:ahLst/>
            <a:cxnLst/>
            <a:rect l="l" t="t" r="r" b="b"/>
            <a:pathLst>
              <a:path w="265429">
                <a:moveTo>
                  <a:pt x="0" y="0"/>
                </a:moveTo>
                <a:lnTo>
                  <a:pt x="265264" y="0"/>
                </a:lnTo>
              </a:path>
            </a:pathLst>
          </a:custGeom>
          <a:ln w="68451">
            <a:solidFill>
              <a:srgbClr val="75BC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250217" y="2030111"/>
            <a:ext cx="591820" cy="1910714"/>
          </a:xfrm>
          <a:custGeom>
            <a:avLst/>
            <a:gdLst/>
            <a:ahLst/>
            <a:cxnLst/>
            <a:rect l="l" t="t" r="r" b="b"/>
            <a:pathLst>
              <a:path w="591820" h="1910714">
                <a:moveTo>
                  <a:pt x="144476" y="1300541"/>
                </a:moveTo>
                <a:lnTo>
                  <a:pt x="0" y="1300541"/>
                </a:lnTo>
                <a:lnTo>
                  <a:pt x="295615" y="1910677"/>
                </a:lnTo>
                <a:lnTo>
                  <a:pt x="320762" y="1858776"/>
                </a:lnTo>
                <a:lnTo>
                  <a:pt x="279206" y="1858776"/>
                </a:lnTo>
                <a:lnTo>
                  <a:pt x="295615" y="1824898"/>
                </a:lnTo>
                <a:lnTo>
                  <a:pt x="60628" y="1339762"/>
                </a:lnTo>
                <a:lnTo>
                  <a:pt x="30351" y="1339762"/>
                </a:lnTo>
                <a:lnTo>
                  <a:pt x="46760" y="1311131"/>
                </a:lnTo>
                <a:lnTo>
                  <a:pt x="144476" y="1311131"/>
                </a:lnTo>
                <a:lnTo>
                  <a:pt x="144476" y="1300541"/>
                </a:lnTo>
                <a:close/>
              </a:path>
              <a:path w="591820" h="1910714">
                <a:moveTo>
                  <a:pt x="295615" y="1824898"/>
                </a:moveTo>
                <a:lnTo>
                  <a:pt x="279206" y="1858776"/>
                </a:lnTo>
                <a:lnTo>
                  <a:pt x="312024" y="1858776"/>
                </a:lnTo>
                <a:lnTo>
                  <a:pt x="295615" y="1824898"/>
                </a:lnTo>
                <a:close/>
              </a:path>
              <a:path w="591820" h="1910714">
                <a:moveTo>
                  <a:pt x="544470" y="1311131"/>
                </a:moveTo>
                <a:lnTo>
                  <a:pt x="295615" y="1824898"/>
                </a:lnTo>
                <a:lnTo>
                  <a:pt x="312024" y="1858776"/>
                </a:lnTo>
                <a:lnTo>
                  <a:pt x="320762" y="1858776"/>
                </a:lnTo>
                <a:lnTo>
                  <a:pt x="572228" y="1339762"/>
                </a:lnTo>
                <a:lnTo>
                  <a:pt x="560879" y="1339762"/>
                </a:lnTo>
                <a:lnTo>
                  <a:pt x="544470" y="1311131"/>
                </a:lnTo>
                <a:close/>
              </a:path>
              <a:path w="591820" h="1910714">
                <a:moveTo>
                  <a:pt x="46760" y="1311131"/>
                </a:moveTo>
                <a:lnTo>
                  <a:pt x="30351" y="1339762"/>
                </a:lnTo>
                <a:lnTo>
                  <a:pt x="60628" y="1339762"/>
                </a:lnTo>
                <a:lnTo>
                  <a:pt x="46760" y="1311131"/>
                </a:lnTo>
                <a:close/>
              </a:path>
              <a:path w="591820" h="1910714">
                <a:moveTo>
                  <a:pt x="144476" y="1311131"/>
                </a:moveTo>
                <a:lnTo>
                  <a:pt x="46760" y="1311131"/>
                </a:lnTo>
                <a:lnTo>
                  <a:pt x="60628" y="1339762"/>
                </a:lnTo>
                <a:lnTo>
                  <a:pt x="181490" y="1339762"/>
                </a:lnTo>
                <a:lnTo>
                  <a:pt x="181490" y="1320152"/>
                </a:lnTo>
                <a:lnTo>
                  <a:pt x="144476" y="1320152"/>
                </a:lnTo>
                <a:lnTo>
                  <a:pt x="144476" y="1311131"/>
                </a:lnTo>
                <a:close/>
              </a:path>
              <a:path w="591820" h="1910714">
                <a:moveTo>
                  <a:pt x="409740" y="19610"/>
                </a:moveTo>
                <a:lnTo>
                  <a:pt x="409740" y="1339762"/>
                </a:lnTo>
                <a:lnTo>
                  <a:pt x="530602" y="1339762"/>
                </a:lnTo>
                <a:lnTo>
                  <a:pt x="540100" y="1320152"/>
                </a:lnTo>
                <a:lnTo>
                  <a:pt x="446754" y="1320152"/>
                </a:lnTo>
                <a:lnTo>
                  <a:pt x="428247" y="1300541"/>
                </a:lnTo>
                <a:lnTo>
                  <a:pt x="446754" y="1300541"/>
                </a:lnTo>
                <a:lnTo>
                  <a:pt x="446754" y="39220"/>
                </a:lnTo>
                <a:lnTo>
                  <a:pt x="428247" y="39220"/>
                </a:lnTo>
                <a:lnTo>
                  <a:pt x="409740" y="19610"/>
                </a:lnTo>
                <a:close/>
              </a:path>
              <a:path w="591820" h="1910714">
                <a:moveTo>
                  <a:pt x="586100" y="1311131"/>
                </a:moveTo>
                <a:lnTo>
                  <a:pt x="544470" y="1311131"/>
                </a:lnTo>
                <a:lnTo>
                  <a:pt x="560879" y="1339762"/>
                </a:lnTo>
                <a:lnTo>
                  <a:pt x="572228" y="1339762"/>
                </a:lnTo>
                <a:lnTo>
                  <a:pt x="586100" y="1311131"/>
                </a:lnTo>
                <a:close/>
              </a:path>
              <a:path w="591820" h="1910714">
                <a:moveTo>
                  <a:pt x="446754" y="0"/>
                </a:moveTo>
                <a:lnTo>
                  <a:pt x="144476" y="0"/>
                </a:lnTo>
                <a:lnTo>
                  <a:pt x="144476" y="1320152"/>
                </a:lnTo>
                <a:lnTo>
                  <a:pt x="162983" y="1300541"/>
                </a:lnTo>
                <a:lnTo>
                  <a:pt x="181490" y="1300541"/>
                </a:lnTo>
                <a:lnTo>
                  <a:pt x="181490" y="39220"/>
                </a:lnTo>
                <a:lnTo>
                  <a:pt x="162983" y="39220"/>
                </a:lnTo>
                <a:lnTo>
                  <a:pt x="181490" y="19610"/>
                </a:lnTo>
                <a:lnTo>
                  <a:pt x="446754" y="19610"/>
                </a:lnTo>
                <a:lnTo>
                  <a:pt x="446754" y="0"/>
                </a:lnTo>
                <a:close/>
              </a:path>
              <a:path w="591820" h="1910714">
                <a:moveTo>
                  <a:pt x="181490" y="1300541"/>
                </a:moveTo>
                <a:lnTo>
                  <a:pt x="162983" y="1300541"/>
                </a:lnTo>
                <a:lnTo>
                  <a:pt x="144476" y="1320152"/>
                </a:lnTo>
                <a:lnTo>
                  <a:pt x="181490" y="1320152"/>
                </a:lnTo>
                <a:lnTo>
                  <a:pt x="181490" y="1300541"/>
                </a:lnTo>
                <a:close/>
              </a:path>
              <a:path w="591820" h="1910714">
                <a:moveTo>
                  <a:pt x="446754" y="1300541"/>
                </a:moveTo>
                <a:lnTo>
                  <a:pt x="428247" y="1300541"/>
                </a:lnTo>
                <a:lnTo>
                  <a:pt x="446754" y="1320152"/>
                </a:lnTo>
                <a:lnTo>
                  <a:pt x="446754" y="1300541"/>
                </a:lnTo>
                <a:close/>
              </a:path>
              <a:path w="591820" h="1910714">
                <a:moveTo>
                  <a:pt x="591230" y="1300541"/>
                </a:moveTo>
                <a:lnTo>
                  <a:pt x="446754" y="1300541"/>
                </a:lnTo>
                <a:lnTo>
                  <a:pt x="446754" y="1320152"/>
                </a:lnTo>
                <a:lnTo>
                  <a:pt x="540100" y="1320152"/>
                </a:lnTo>
                <a:lnTo>
                  <a:pt x="544470" y="1311131"/>
                </a:lnTo>
                <a:lnTo>
                  <a:pt x="586100" y="1311131"/>
                </a:lnTo>
                <a:lnTo>
                  <a:pt x="591230" y="1300541"/>
                </a:lnTo>
                <a:close/>
              </a:path>
              <a:path w="591820" h="1910714">
                <a:moveTo>
                  <a:pt x="181490" y="19610"/>
                </a:moveTo>
                <a:lnTo>
                  <a:pt x="162983" y="39220"/>
                </a:lnTo>
                <a:lnTo>
                  <a:pt x="181490" y="39220"/>
                </a:lnTo>
                <a:lnTo>
                  <a:pt x="181490" y="19610"/>
                </a:lnTo>
                <a:close/>
              </a:path>
              <a:path w="591820" h="1910714">
                <a:moveTo>
                  <a:pt x="409740" y="19610"/>
                </a:moveTo>
                <a:lnTo>
                  <a:pt x="181490" y="19610"/>
                </a:lnTo>
                <a:lnTo>
                  <a:pt x="181490" y="39220"/>
                </a:lnTo>
                <a:lnTo>
                  <a:pt x="409740" y="39220"/>
                </a:lnTo>
                <a:lnTo>
                  <a:pt x="409740" y="19610"/>
                </a:lnTo>
                <a:close/>
              </a:path>
              <a:path w="591820" h="1910714">
                <a:moveTo>
                  <a:pt x="446754" y="19610"/>
                </a:moveTo>
                <a:lnTo>
                  <a:pt x="409740" y="19610"/>
                </a:lnTo>
                <a:lnTo>
                  <a:pt x="428247" y="39220"/>
                </a:lnTo>
                <a:lnTo>
                  <a:pt x="446754" y="39220"/>
                </a:lnTo>
                <a:lnTo>
                  <a:pt x="446754" y="1961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394693" y="1824728"/>
            <a:ext cx="302895" cy="176530"/>
          </a:xfrm>
          <a:custGeom>
            <a:avLst/>
            <a:gdLst/>
            <a:ahLst/>
            <a:cxnLst/>
            <a:rect l="l" t="t" r="r" b="b"/>
            <a:pathLst>
              <a:path w="302895" h="176530">
                <a:moveTo>
                  <a:pt x="302277" y="0"/>
                </a:moveTo>
                <a:lnTo>
                  <a:pt x="0" y="0"/>
                </a:lnTo>
                <a:lnTo>
                  <a:pt x="0" y="176098"/>
                </a:lnTo>
                <a:lnTo>
                  <a:pt x="302277" y="176098"/>
                </a:lnTo>
                <a:lnTo>
                  <a:pt x="302277" y="156488"/>
                </a:lnTo>
                <a:lnTo>
                  <a:pt x="37013" y="156488"/>
                </a:lnTo>
                <a:lnTo>
                  <a:pt x="18506" y="136878"/>
                </a:lnTo>
                <a:lnTo>
                  <a:pt x="37013" y="136878"/>
                </a:lnTo>
                <a:lnTo>
                  <a:pt x="37013" y="39220"/>
                </a:lnTo>
                <a:lnTo>
                  <a:pt x="18506" y="39220"/>
                </a:lnTo>
                <a:lnTo>
                  <a:pt x="37013" y="19610"/>
                </a:lnTo>
                <a:lnTo>
                  <a:pt x="302277" y="19610"/>
                </a:lnTo>
                <a:lnTo>
                  <a:pt x="302277" y="0"/>
                </a:lnTo>
                <a:close/>
              </a:path>
              <a:path w="302895" h="176530">
                <a:moveTo>
                  <a:pt x="37013" y="136878"/>
                </a:moveTo>
                <a:lnTo>
                  <a:pt x="18506" y="136878"/>
                </a:lnTo>
                <a:lnTo>
                  <a:pt x="37013" y="156488"/>
                </a:lnTo>
                <a:lnTo>
                  <a:pt x="37013" y="136878"/>
                </a:lnTo>
                <a:close/>
              </a:path>
              <a:path w="302895" h="176530">
                <a:moveTo>
                  <a:pt x="265264" y="136878"/>
                </a:moveTo>
                <a:lnTo>
                  <a:pt x="37013" y="136878"/>
                </a:lnTo>
                <a:lnTo>
                  <a:pt x="37013" y="156488"/>
                </a:lnTo>
                <a:lnTo>
                  <a:pt x="265264" y="156488"/>
                </a:lnTo>
                <a:lnTo>
                  <a:pt x="265264" y="136878"/>
                </a:lnTo>
                <a:close/>
              </a:path>
              <a:path w="302895" h="176530">
                <a:moveTo>
                  <a:pt x="265264" y="19610"/>
                </a:moveTo>
                <a:lnTo>
                  <a:pt x="265264" y="156488"/>
                </a:lnTo>
                <a:lnTo>
                  <a:pt x="283771" y="136878"/>
                </a:lnTo>
                <a:lnTo>
                  <a:pt x="302277" y="136878"/>
                </a:lnTo>
                <a:lnTo>
                  <a:pt x="302277" y="39220"/>
                </a:lnTo>
                <a:lnTo>
                  <a:pt x="283771" y="39220"/>
                </a:lnTo>
                <a:lnTo>
                  <a:pt x="265264" y="19610"/>
                </a:lnTo>
                <a:close/>
              </a:path>
              <a:path w="302895" h="176530">
                <a:moveTo>
                  <a:pt x="302277" y="136878"/>
                </a:moveTo>
                <a:lnTo>
                  <a:pt x="283771" y="136878"/>
                </a:lnTo>
                <a:lnTo>
                  <a:pt x="265264" y="156488"/>
                </a:lnTo>
                <a:lnTo>
                  <a:pt x="302277" y="156488"/>
                </a:lnTo>
                <a:lnTo>
                  <a:pt x="302277" y="136878"/>
                </a:lnTo>
                <a:close/>
              </a:path>
              <a:path w="302895" h="176530">
                <a:moveTo>
                  <a:pt x="37013" y="19610"/>
                </a:moveTo>
                <a:lnTo>
                  <a:pt x="18506" y="39220"/>
                </a:lnTo>
                <a:lnTo>
                  <a:pt x="37013" y="39220"/>
                </a:lnTo>
                <a:lnTo>
                  <a:pt x="37013" y="19610"/>
                </a:lnTo>
                <a:close/>
              </a:path>
              <a:path w="302895" h="176530">
                <a:moveTo>
                  <a:pt x="265264" y="19610"/>
                </a:moveTo>
                <a:lnTo>
                  <a:pt x="37013" y="19610"/>
                </a:lnTo>
                <a:lnTo>
                  <a:pt x="37013" y="39220"/>
                </a:lnTo>
                <a:lnTo>
                  <a:pt x="265264" y="39220"/>
                </a:lnTo>
                <a:lnTo>
                  <a:pt x="265264" y="19610"/>
                </a:lnTo>
                <a:close/>
              </a:path>
              <a:path w="302895" h="176530">
                <a:moveTo>
                  <a:pt x="302277" y="19610"/>
                </a:moveTo>
                <a:lnTo>
                  <a:pt x="265264" y="19610"/>
                </a:lnTo>
                <a:lnTo>
                  <a:pt x="283771" y="39220"/>
                </a:lnTo>
                <a:lnTo>
                  <a:pt x="302277" y="39220"/>
                </a:lnTo>
                <a:lnTo>
                  <a:pt x="302277" y="1961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394693" y="1687850"/>
            <a:ext cx="302895" cy="107950"/>
          </a:xfrm>
          <a:custGeom>
            <a:avLst/>
            <a:gdLst/>
            <a:ahLst/>
            <a:cxnLst/>
            <a:rect l="l" t="t" r="r" b="b"/>
            <a:pathLst>
              <a:path w="302895" h="107950">
                <a:moveTo>
                  <a:pt x="302277" y="0"/>
                </a:moveTo>
                <a:lnTo>
                  <a:pt x="0" y="0"/>
                </a:lnTo>
                <a:lnTo>
                  <a:pt x="0" y="107594"/>
                </a:lnTo>
                <a:lnTo>
                  <a:pt x="302277" y="107594"/>
                </a:lnTo>
                <a:lnTo>
                  <a:pt x="302277" y="87983"/>
                </a:lnTo>
                <a:lnTo>
                  <a:pt x="37013" y="87983"/>
                </a:lnTo>
                <a:lnTo>
                  <a:pt x="18506" y="68373"/>
                </a:lnTo>
                <a:lnTo>
                  <a:pt x="37013" y="68373"/>
                </a:lnTo>
                <a:lnTo>
                  <a:pt x="37013" y="39220"/>
                </a:lnTo>
                <a:lnTo>
                  <a:pt x="18506" y="39220"/>
                </a:lnTo>
                <a:lnTo>
                  <a:pt x="37013" y="19610"/>
                </a:lnTo>
                <a:lnTo>
                  <a:pt x="302277" y="19610"/>
                </a:lnTo>
                <a:lnTo>
                  <a:pt x="302277" y="0"/>
                </a:lnTo>
                <a:close/>
              </a:path>
              <a:path w="302895" h="107950">
                <a:moveTo>
                  <a:pt x="37013" y="68373"/>
                </a:moveTo>
                <a:lnTo>
                  <a:pt x="18506" y="68373"/>
                </a:lnTo>
                <a:lnTo>
                  <a:pt x="37013" y="87983"/>
                </a:lnTo>
                <a:lnTo>
                  <a:pt x="37013" y="68373"/>
                </a:lnTo>
                <a:close/>
              </a:path>
              <a:path w="302895" h="107950">
                <a:moveTo>
                  <a:pt x="265264" y="68373"/>
                </a:moveTo>
                <a:lnTo>
                  <a:pt x="37013" y="68373"/>
                </a:lnTo>
                <a:lnTo>
                  <a:pt x="37013" y="87983"/>
                </a:lnTo>
                <a:lnTo>
                  <a:pt x="265264" y="87983"/>
                </a:lnTo>
                <a:lnTo>
                  <a:pt x="265264" y="68373"/>
                </a:lnTo>
                <a:close/>
              </a:path>
              <a:path w="302895" h="107950">
                <a:moveTo>
                  <a:pt x="265264" y="19610"/>
                </a:moveTo>
                <a:lnTo>
                  <a:pt x="265264" y="87983"/>
                </a:lnTo>
                <a:lnTo>
                  <a:pt x="283771" y="68373"/>
                </a:lnTo>
                <a:lnTo>
                  <a:pt x="302277" y="68373"/>
                </a:lnTo>
                <a:lnTo>
                  <a:pt x="302277" y="39220"/>
                </a:lnTo>
                <a:lnTo>
                  <a:pt x="283771" y="39220"/>
                </a:lnTo>
                <a:lnTo>
                  <a:pt x="265264" y="19610"/>
                </a:lnTo>
                <a:close/>
              </a:path>
              <a:path w="302895" h="107950">
                <a:moveTo>
                  <a:pt x="302277" y="68373"/>
                </a:moveTo>
                <a:lnTo>
                  <a:pt x="283771" y="68373"/>
                </a:lnTo>
                <a:lnTo>
                  <a:pt x="265264" y="87983"/>
                </a:lnTo>
                <a:lnTo>
                  <a:pt x="302277" y="87983"/>
                </a:lnTo>
                <a:lnTo>
                  <a:pt x="302277" y="68373"/>
                </a:lnTo>
                <a:close/>
              </a:path>
              <a:path w="302895" h="107950">
                <a:moveTo>
                  <a:pt x="37013" y="19610"/>
                </a:moveTo>
                <a:lnTo>
                  <a:pt x="18506" y="39220"/>
                </a:lnTo>
                <a:lnTo>
                  <a:pt x="37013" y="39220"/>
                </a:lnTo>
                <a:lnTo>
                  <a:pt x="37013" y="19610"/>
                </a:lnTo>
                <a:close/>
              </a:path>
              <a:path w="302895" h="107950">
                <a:moveTo>
                  <a:pt x="265264" y="19610"/>
                </a:moveTo>
                <a:lnTo>
                  <a:pt x="37013" y="19610"/>
                </a:lnTo>
                <a:lnTo>
                  <a:pt x="37013" y="39220"/>
                </a:lnTo>
                <a:lnTo>
                  <a:pt x="265264" y="39220"/>
                </a:lnTo>
                <a:lnTo>
                  <a:pt x="265264" y="19610"/>
                </a:lnTo>
                <a:close/>
              </a:path>
              <a:path w="302895" h="107950">
                <a:moveTo>
                  <a:pt x="302277" y="19610"/>
                </a:moveTo>
                <a:lnTo>
                  <a:pt x="265264" y="19610"/>
                </a:lnTo>
                <a:lnTo>
                  <a:pt x="283771" y="39220"/>
                </a:lnTo>
                <a:lnTo>
                  <a:pt x="302277" y="39220"/>
                </a:lnTo>
                <a:lnTo>
                  <a:pt x="302277" y="1961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248351" y="2761830"/>
            <a:ext cx="895350" cy="1143635"/>
          </a:xfrm>
          <a:custGeom>
            <a:avLst/>
            <a:gdLst/>
            <a:ahLst/>
            <a:cxnLst/>
            <a:rect l="l" t="t" r="r" b="b"/>
            <a:pathLst>
              <a:path w="895350" h="1143635">
                <a:moveTo>
                  <a:pt x="843236" y="56164"/>
                </a:moveTo>
                <a:lnTo>
                  <a:pt x="2220" y="1131895"/>
                </a:lnTo>
                <a:lnTo>
                  <a:pt x="0" y="1134640"/>
                </a:lnTo>
                <a:lnTo>
                  <a:pt x="370" y="1138693"/>
                </a:lnTo>
                <a:lnTo>
                  <a:pt x="5552" y="1143399"/>
                </a:lnTo>
                <a:lnTo>
                  <a:pt x="9500" y="1143007"/>
                </a:lnTo>
                <a:lnTo>
                  <a:pt x="11597" y="1140262"/>
                </a:lnTo>
                <a:lnTo>
                  <a:pt x="852745" y="64518"/>
                </a:lnTo>
                <a:lnTo>
                  <a:pt x="843236" y="56164"/>
                </a:lnTo>
                <a:close/>
              </a:path>
              <a:path w="895350" h="1143635">
                <a:moveTo>
                  <a:pt x="885787" y="43011"/>
                </a:moveTo>
                <a:lnTo>
                  <a:pt x="857235" y="43011"/>
                </a:lnTo>
                <a:lnTo>
                  <a:pt x="859826" y="45233"/>
                </a:lnTo>
                <a:lnTo>
                  <a:pt x="862417" y="47587"/>
                </a:lnTo>
                <a:lnTo>
                  <a:pt x="862787" y="51639"/>
                </a:lnTo>
                <a:lnTo>
                  <a:pt x="860566" y="54516"/>
                </a:lnTo>
                <a:lnTo>
                  <a:pt x="852745" y="64518"/>
                </a:lnTo>
                <a:lnTo>
                  <a:pt x="876482" y="85369"/>
                </a:lnTo>
                <a:lnTo>
                  <a:pt x="885787" y="43011"/>
                </a:lnTo>
                <a:close/>
              </a:path>
              <a:path w="895350" h="1143635">
                <a:moveTo>
                  <a:pt x="857235" y="43011"/>
                </a:moveTo>
                <a:lnTo>
                  <a:pt x="853287" y="43272"/>
                </a:lnTo>
                <a:lnTo>
                  <a:pt x="851066" y="46149"/>
                </a:lnTo>
                <a:lnTo>
                  <a:pt x="843236" y="56164"/>
                </a:lnTo>
                <a:lnTo>
                  <a:pt x="852745" y="64518"/>
                </a:lnTo>
                <a:lnTo>
                  <a:pt x="860566" y="54516"/>
                </a:lnTo>
                <a:lnTo>
                  <a:pt x="862787" y="51639"/>
                </a:lnTo>
                <a:lnTo>
                  <a:pt x="862417" y="47587"/>
                </a:lnTo>
                <a:lnTo>
                  <a:pt x="859826" y="45233"/>
                </a:lnTo>
                <a:lnTo>
                  <a:pt x="857235" y="43011"/>
                </a:lnTo>
                <a:close/>
              </a:path>
              <a:path w="895350" h="1143635">
                <a:moveTo>
                  <a:pt x="895236" y="0"/>
                </a:moveTo>
                <a:lnTo>
                  <a:pt x="819481" y="35298"/>
                </a:lnTo>
                <a:lnTo>
                  <a:pt x="843236" y="56164"/>
                </a:lnTo>
                <a:lnTo>
                  <a:pt x="851066" y="46149"/>
                </a:lnTo>
                <a:lnTo>
                  <a:pt x="853287" y="43272"/>
                </a:lnTo>
                <a:lnTo>
                  <a:pt x="857235" y="43011"/>
                </a:lnTo>
                <a:lnTo>
                  <a:pt x="885787" y="43011"/>
                </a:lnTo>
                <a:lnTo>
                  <a:pt x="8952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866031" y="2680775"/>
            <a:ext cx="814069" cy="1224915"/>
          </a:xfrm>
          <a:custGeom>
            <a:avLst/>
            <a:gdLst/>
            <a:ahLst/>
            <a:cxnLst/>
            <a:rect l="l" t="t" r="r" b="b"/>
            <a:pathLst>
              <a:path w="814069" h="1224914">
                <a:moveTo>
                  <a:pt x="47553" y="60365"/>
                </a:moveTo>
                <a:lnTo>
                  <a:pt x="37472" y="67871"/>
                </a:lnTo>
                <a:lnTo>
                  <a:pt x="801838" y="1220794"/>
                </a:lnTo>
                <a:lnTo>
                  <a:pt x="803812" y="1223801"/>
                </a:lnTo>
                <a:lnTo>
                  <a:pt x="807637" y="1224454"/>
                </a:lnTo>
                <a:lnTo>
                  <a:pt x="810474" y="1222493"/>
                </a:lnTo>
                <a:lnTo>
                  <a:pt x="813189" y="1220401"/>
                </a:lnTo>
                <a:lnTo>
                  <a:pt x="813929" y="1216218"/>
                </a:lnTo>
                <a:lnTo>
                  <a:pt x="811955" y="1213342"/>
                </a:lnTo>
                <a:lnTo>
                  <a:pt x="47553" y="60365"/>
                </a:lnTo>
                <a:close/>
              </a:path>
              <a:path w="814069" h="1224914">
                <a:moveTo>
                  <a:pt x="0" y="0"/>
                </a:moveTo>
                <a:lnTo>
                  <a:pt x="12214" y="86676"/>
                </a:lnTo>
                <a:lnTo>
                  <a:pt x="37472" y="67871"/>
                </a:lnTo>
                <a:lnTo>
                  <a:pt x="30351" y="57130"/>
                </a:lnTo>
                <a:lnTo>
                  <a:pt x="28500" y="54254"/>
                </a:lnTo>
                <a:lnTo>
                  <a:pt x="29117" y="50201"/>
                </a:lnTo>
                <a:lnTo>
                  <a:pt x="31955" y="48110"/>
                </a:lnTo>
                <a:lnTo>
                  <a:pt x="34669" y="46018"/>
                </a:lnTo>
                <a:lnTo>
                  <a:pt x="66823" y="46018"/>
                </a:lnTo>
                <a:lnTo>
                  <a:pt x="72793" y="41573"/>
                </a:lnTo>
                <a:lnTo>
                  <a:pt x="0" y="0"/>
                </a:lnTo>
                <a:close/>
              </a:path>
              <a:path w="814069" h="1224914">
                <a:moveTo>
                  <a:pt x="34669" y="46018"/>
                </a:moveTo>
                <a:lnTo>
                  <a:pt x="31955" y="48110"/>
                </a:lnTo>
                <a:lnTo>
                  <a:pt x="29117" y="50201"/>
                </a:lnTo>
                <a:lnTo>
                  <a:pt x="28500" y="54254"/>
                </a:lnTo>
                <a:lnTo>
                  <a:pt x="30351" y="57130"/>
                </a:lnTo>
                <a:lnTo>
                  <a:pt x="37472" y="67871"/>
                </a:lnTo>
                <a:lnTo>
                  <a:pt x="47553" y="60365"/>
                </a:lnTo>
                <a:lnTo>
                  <a:pt x="38494" y="46672"/>
                </a:lnTo>
                <a:lnTo>
                  <a:pt x="34669" y="46018"/>
                </a:lnTo>
                <a:close/>
              </a:path>
              <a:path w="814069" h="1224914">
                <a:moveTo>
                  <a:pt x="66823" y="46018"/>
                </a:moveTo>
                <a:lnTo>
                  <a:pt x="34669" y="46018"/>
                </a:lnTo>
                <a:lnTo>
                  <a:pt x="38494" y="46672"/>
                </a:lnTo>
                <a:lnTo>
                  <a:pt x="47553" y="60365"/>
                </a:lnTo>
                <a:lnTo>
                  <a:pt x="66823" y="460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544630" y="4218076"/>
            <a:ext cx="992505" cy="78740"/>
          </a:xfrm>
          <a:custGeom>
            <a:avLst/>
            <a:gdLst/>
            <a:ahLst/>
            <a:cxnLst/>
            <a:rect l="l" t="t" r="r" b="b"/>
            <a:pathLst>
              <a:path w="992505" h="78739">
                <a:moveTo>
                  <a:pt x="75137" y="0"/>
                </a:moveTo>
                <a:lnTo>
                  <a:pt x="0" y="36736"/>
                </a:lnTo>
                <a:lnTo>
                  <a:pt x="72793" y="78309"/>
                </a:lnTo>
                <a:lnTo>
                  <a:pt x="73771" y="45643"/>
                </a:lnTo>
                <a:lnTo>
                  <a:pt x="58111" y="45103"/>
                </a:lnTo>
                <a:lnTo>
                  <a:pt x="55397" y="42096"/>
                </a:lnTo>
                <a:lnTo>
                  <a:pt x="55643" y="34905"/>
                </a:lnTo>
                <a:lnTo>
                  <a:pt x="58481" y="32029"/>
                </a:lnTo>
                <a:lnTo>
                  <a:pt x="74178" y="32029"/>
                </a:lnTo>
                <a:lnTo>
                  <a:pt x="75137" y="0"/>
                </a:lnTo>
                <a:close/>
              </a:path>
              <a:path w="992505" h="78739">
                <a:moveTo>
                  <a:pt x="74162" y="32571"/>
                </a:moveTo>
                <a:lnTo>
                  <a:pt x="73771" y="45643"/>
                </a:lnTo>
                <a:lnTo>
                  <a:pt x="985549" y="75956"/>
                </a:lnTo>
                <a:lnTo>
                  <a:pt x="989003" y="75956"/>
                </a:lnTo>
                <a:lnTo>
                  <a:pt x="991841" y="73211"/>
                </a:lnTo>
                <a:lnTo>
                  <a:pt x="992088" y="66020"/>
                </a:lnTo>
                <a:lnTo>
                  <a:pt x="989373" y="62883"/>
                </a:lnTo>
                <a:lnTo>
                  <a:pt x="986042" y="62883"/>
                </a:lnTo>
                <a:lnTo>
                  <a:pt x="74162" y="32571"/>
                </a:lnTo>
                <a:close/>
              </a:path>
              <a:path w="992505" h="78739">
                <a:moveTo>
                  <a:pt x="58481" y="32029"/>
                </a:moveTo>
                <a:lnTo>
                  <a:pt x="55643" y="34905"/>
                </a:lnTo>
                <a:lnTo>
                  <a:pt x="55397" y="42096"/>
                </a:lnTo>
                <a:lnTo>
                  <a:pt x="58111" y="45103"/>
                </a:lnTo>
                <a:lnTo>
                  <a:pt x="73771" y="45643"/>
                </a:lnTo>
                <a:lnTo>
                  <a:pt x="74162" y="32571"/>
                </a:lnTo>
                <a:lnTo>
                  <a:pt x="58481" y="32029"/>
                </a:lnTo>
                <a:close/>
              </a:path>
              <a:path w="992505" h="78739">
                <a:moveTo>
                  <a:pt x="74178" y="32029"/>
                </a:moveTo>
                <a:lnTo>
                  <a:pt x="58481" y="32029"/>
                </a:lnTo>
                <a:lnTo>
                  <a:pt x="74162" y="32571"/>
                </a:lnTo>
                <a:lnTo>
                  <a:pt x="74178" y="320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611701" y="4088519"/>
            <a:ext cx="410209" cy="78740"/>
          </a:xfrm>
          <a:custGeom>
            <a:avLst/>
            <a:gdLst/>
            <a:ahLst/>
            <a:cxnLst/>
            <a:rect l="l" t="t" r="r" b="b"/>
            <a:pathLst>
              <a:path w="410210" h="78739">
                <a:moveTo>
                  <a:pt x="401032" y="32029"/>
                </a:moveTo>
                <a:lnTo>
                  <a:pt x="351259" y="32029"/>
                </a:lnTo>
                <a:lnTo>
                  <a:pt x="354096" y="34775"/>
                </a:lnTo>
                <a:lnTo>
                  <a:pt x="354343" y="41965"/>
                </a:lnTo>
                <a:lnTo>
                  <a:pt x="351752" y="45103"/>
                </a:lnTo>
                <a:lnTo>
                  <a:pt x="336013" y="45740"/>
                </a:lnTo>
                <a:lnTo>
                  <a:pt x="337194" y="78309"/>
                </a:lnTo>
                <a:lnTo>
                  <a:pt x="409740" y="36213"/>
                </a:lnTo>
                <a:lnTo>
                  <a:pt x="401032" y="32029"/>
                </a:lnTo>
                <a:close/>
              </a:path>
              <a:path w="410210" h="78739">
                <a:moveTo>
                  <a:pt x="335540" y="32666"/>
                </a:moveTo>
                <a:lnTo>
                  <a:pt x="2590" y="46149"/>
                </a:lnTo>
                <a:lnTo>
                  <a:pt x="0" y="49155"/>
                </a:lnTo>
                <a:lnTo>
                  <a:pt x="246" y="56346"/>
                </a:lnTo>
                <a:lnTo>
                  <a:pt x="3084" y="59222"/>
                </a:lnTo>
                <a:lnTo>
                  <a:pt x="336013" y="45740"/>
                </a:lnTo>
                <a:lnTo>
                  <a:pt x="335540" y="32666"/>
                </a:lnTo>
                <a:close/>
              </a:path>
              <a:path w="410210" h="78739">
                <a:moveTo>
                  <a:pt x="351259" y="32029"/>
                </a:moveTo>
                <a:lnTo>
                  <a:pt x="335540" y="32666"/>
                </a:lnTo>
                <a:lnTo>
                  <a:pt x="336013" y="45740"/>
                </a:lnTo>
                <a:lnTo>
                  <a:pt x="351752" y="45103"/>
                </a:lnTo>
                <a:lnTo>
                  <a:pt x="354343" y="41965"/>
                </a:lnTo>
                <a:lnTo>
                  <a:pt x="354096" y="34775"/>
                </a:lnTo>
                <a:lnTo>
                  <a:pt x="351259" y="32029"/>
                </a:lnTo>
                <a:close/>
              </a:path>
              <a:path w="410210" h="78739">
                <a:moveTo>
                  <a:pt x="334356" y="0"/>
                </a:moveTo>
                <a:lnTo>
                  <a:pt x="335540" y="32666"/>
                </a:lnTo>
                <a:lnTo>
                  <a:pt x="351259" y="32029"/>
                </a:lnTo>
                <a:lnTo>
                  <a:pt x="401032" y="32029"/>
                </a:lnTo>
                <a:lnTo>
                  <a:pt x="3343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376218" y="4506998"/>
            <a:ext cx="1161415" cy="1355090"/>
          </a:xfrm>
          <a:custGeom>
            <a:avLst/>
            <a:gdLst/>
            <a:ahLst/>
            <a:cxnLst/>
            <a:rect l="l" t="t" r="r" b="b"/>
            <a:pathLst>
              <a:path w="1161414" h="1355089">
                <a:moveTo>
                  <a:pt x="22331" y="1270080"/>
                </a:moveTo>
                <a:lnTo>
                  <a:pt x="0" y="1354535"/>
                </a:lnTo>
                <a:lnTo>
                  <a:pt x="77111" y="1322766"/>
                </a:lnTo>
                <a:lnTo>
                  <a:pt x="67324" y="1313353"/>
                </a:lnTo>
                <a:lnTo>
                  <a:pt x="39851" y="1313353"/>
                </a:lnTo>
                <a:lnTo>
                  <a:pt x="34792" y="1308516"/>
                </a:lnTo>
                <a:lnTo>
                  <a:pt x="34546" y="1304333"/>
                </a:lnTo>
                <a:lnTo>
                  <a:pt x="36890" y="1301718"/>
                </a:lnTo>
                <a:lnTo>
                  <a:pt x="45173" y="1292049"/>
                </a:lnTo>
                <a:lnTo>
                  <a:pt x="22331" y="1270080"/>
                </a:lnTo>
                <a:close/>
              </a:path>
              <a:path w="1161414" h="1355089">
                <a:moveTo>
                  <a:pt x="45173" y="1292049"/>
                </a:moveTo>
                <a:lnTo>
                  <a:pt x="36890" y="1301718"/>
                </a:lnTo>
                <a:lnTo>
                  <a:pt x="34546" y="1304333"/>
                </a:lnTo>
                <a:lnTo>
                  <a:pt x="34792" y="1308516"/>
                </a:lnTo>
                <a:lnTo>
                  <a:pt x="39851" y="1313353"/>
                </a:lnTo>
                <a:lnTo>
                  <a:pt x="43799" y="1313092"/>
                </a:lnTo>
                <a:lnTo>
                  <a:pt x="54293" y="1300820"/>
                </a:lnTo>
                <a:lnTo>
                  <a:pt x="45173" y="1292049"/>
                </a:lnTo>
                <a:close/>
              </a:path>
              <a:path w="1161414" h="1355089">
                <a:moveTo>
                  <a:pt x="54293" y="1300820"/>
                </a:moveTo>
                <a:lnTo>
                  <a:pt x="43799" y="1313092"/>
                </a:lnTo>
                <a:lnTo>
                  <a:pt x="39851" y="1313353"/>
                </a:lnTo>
                <a:lnTo>
                  <a:pt x="67324" y="1313353"/>
                </a:lnTo>
                <a:lnTo>
                  <a:pt x="54293" y="1300820"/>
                </a:lnTo>
                <a:close/>
              </a:path>
              <a:path w="1161414" h="1355089">
                <a:moveTo>
                  <a:pt x="1155811" y="0"/>
                </a:moveTo>
                <a:lnTo>
                  <a:pt x="1151987" y="261"/>
                </a:lnTo>
                <a:lnTo>
                  <a:pt x="1149642" y="2876"/>
                </a:lnTo>
                <a:lnTo>
                  <a:pt x="45173" y="1292049"/>
                </a:lnTo>
                <a:lnTo>
                  <a:pt x="54293" y="1300820"/>
                </a:lnTo>
                <a:lnTo>
                  <a:pt x="1158772" y="11635"/>
                </a:lnTo>
                <a:lnTo>
                  <a:pt x="1161117" y="9020"/>
                </a:lnTo>
                <a:lnTo>
                  <a:pt x="1160870" y="4837"/>
                </a:lnTo>
                <a:lnTo>
                  <a:pt x="11558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947584" y="4506867"/>
            <a:ext cx="1136015" cy="2783205"/>
          </a:xfrm>
          <a:custGeom>
            <a:avLst/>
            <a:gdLst/>
            <a:ahLst/>
            <a:cxnLst/>
            <a:rect l="l" t="t" r="r" b="b"/>
            <a:pathLst>
              <a:path w="1136014" h="2783204">
                <a:moveTo>
                  <a:pt x="0" y="2695343"/>
                </a:moveTo>
                <a:lnTo>
                  <a:pt x="4811" y="2782934"/>
                </a:lnTo>
                <a:lnTo>
                  <a:pt x="63605" y="2730249"/>
                </a:lnTo>
                <a:lnTo>
                  <a:pt x="29857" y="2730249"/>
                </a:lnTo>
                <a:lnTo>
                  <a:pt x="26649" y="2728811"/>
                </a:lnTo>
                <a:lnTo>
                  <a:pt x="23565" y="2727372"/>
                </a:lnTo>
                <a:lnTo>
                  <a:pt x="22084" y="2723581"/>
                </a:lnTo>
                <a:lnTo>
                  <a:pt x="23441" y="2720182"/>
                </a:lnTo>
                <a:lnTo>
                  <a:pt x="28281" y="2708232"/>
                </a:lnTo>
                <a:lnTo>
                  <a:pt x="0" y="2695343"/>
                </a:lnTo>
                <a:close/>
              </a:path>
              <a:path w="1136014" h="2783204">
                <a:moveTo>
                  <a:pt x="28281" y="2708232"/>
                </a:moveTo>
                <a:lnTo>
                  <a:pt x="23441" y="2720182"/>
                </a:lnTo>
                <a:lnTo>
                  <a:pt x="22084" y="2723581"/>
                </a:lnTo>
                <a:lnTo>
                  <a:pt x="23565" y="2727372"/>
                </a:lnTo>
                <a:lnTo>
                  <a:pt x="26649" y="2728811"/>
                </a:lnTo>
                <a:lnTo>
                  <a:pt x="29857" y="2730249"/>
                </a:lnTo>
                <a:lnTo>
                  <a:pt x="33435" y="2728680"/>
                </a:lnTo>
                <a:lnTo>
                  <a:pt x="34792" y="2725411"/>
                </a:lnTo>
                <a:lnTo>
                  <a:pt x="39651" y="2713414"/>
                </a:lnTo>
                <a:lnTo>
                  <a:pt x="28281" y="2708232"/>
                </a:lnTo>
                <a:close/>
              </a:path>
              <a:path w="1136014" h="2783204">
                <a:moveTo>
                  <a:pt x="39651" y="2713414"/>
                </a:moveTo>
                <a:lnTo>
                  <a:pt x="34792" y="2725411"/>
                </a:lnTo>
                <a:lnTo>
                  <a:pt x="33435" y="2728680"/>
                </a:lnTo>
                <a:lnTo>
                  <a:pt x="29857" y="2730249"/>
                </a:lnTo>
                <a:lnTo>
                  <a:pt x="63605" y="2730249"/>
                </a:lnTo>
                <a:lnTo>
                  <a:pt x="67981" y="2726327"/>
                </a:lnTo>
                <a:lnTo>
                  <a:pt x="39651" y="2713414"/>
                </a:lnTo>
                <a:close/>
              </a:path>
              <a:path w="1136014" h="2783204">
                <a:moveTo>
                  <a:pt x="1128051" y="0"/>
                </a:moveTo>
                <a:lnTo>
                  <a:pt x="1124473" y="1568"/>
                </a:lnTo>
                <a:lnTo>
                  <a:pt x="1123116" y="4837"/>
                </a:lnTo>
                <a:lnTo>
                  <a:pt x="28281" y="2708232"/>
                </a:lnTo>
                <a:lnTo>
                  <a:pt x="39651" y="2713414"/>
                </a:lnTo>
                <a:lnTo>
                  <a:pt x="1134467" y="9935"/>
                </a:lnTo>
                <a:lnTo>
                  <a:pt x="1135824" y="6667"/>
                </a:lnTo>
                <a:lnTo>
                  <a:pt x="1134343" y="2876"/>
                </a:lnTo>
                <a:lnTo>
                  <a:pt x="1131259" y="1438"/>
                </a:lnTo>
                <a:lnTo>
                  <a:pt x="11280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529176" y="4507651"/>
            <a:ext cx="88265" cy="2599690"/>
          </a:xfrm>
          <a:custGeom>
            <a:avLst/>
            <a:gdLst/>
            <a:ahLst/>
            <a:cxnLst/>
            <a:rect l="l" t="t" r="r" b="b"/>
            <a:pathLst>
              <a:path w="88264" h="2599690">
                <a:moveTo>
                  <a:pt x="44921" y="2520736"/>
                </a:moveTo>
                <a:lnTo>
                  <a:pt x="14065" y="2521336"/>
                </a:lnTo>
                <a:lnTo>
                  <a:pt x="52435" y="2599122"/>
                </a:lnTo>
                <a:lnTo>
                  <a:pt x="78913" y="2540292"/>
                </a:lnTo>
                <a:lnTo>
                  <a:pt x="47994" y="2540292"/>
                </a:lnTo>
                <a:lnTo>
                  <a:pt x="45156" y="2537416"/>
                </a:lnTo>
                <a:lnTo>
                  <a:pt x="45151" y="2533625"/>
                </a:lnTo>
                <a:lnTo>
                  <a:pt x="44921" y="2520736"/>
                </a:lnTo>
                <a:close/>
              </a:path>
              <a:path w="88264" h="2599690">
                <a:moveTo>
                  <a:pt x="57259" y="2520497"/>
                </a:moveTo>
                <a:lnTo>
                  <a:pt x="44921" y="2520736"/>
                </a:lnTo>
                <a:lnTo>
                  <a:pt x="45151" y="2533625"/>
                </a:lnTo>
                <a:lnTo>
                  <a:pt x="45156" y="2537416"/>
                </a:lnTo>
                <a:lnTo>
                  <a:pt x="47994" y="2540292"/>
                </a:lnTo>
                <a:lnTo>
                  <a:pt x="51325" y="2540292"/>
                </a:lnTo>
                <a:lnTo>
                  <a:pt x="54780" y="2540161"/>
                </a:lnTo>
                <a:lnTo>
                  <a:pt x="57494" y="2537154"/>
                </a:lnTo>
                <a:lnTo>
                  <a:pt x="57494" y="2533625"/>
                </a:lnTo>
                <a:lnTo>
                  <a:pt x="57259" y="2520497"/>
                </a:lnTo>
                <a:close/>
              </a:path>
              <a:path w="88264" h="2599690">
                <a:moveTo>
                  <a:pt x="88092" y="2519898"/>
                </a:moveTo>
                <a:lnTo>
                  <a:pt x="57259" y="2520497"/>
                </a:lnTo>
                <a:lnTo>
                  <a:pt x="57494" y="2533625"/>
                </a:lnTo>
                <a:lnTo>
                  <a:pt x="57494" y="2537154"/>
                </a:lnTo>
                <a:lnTo>
                  <a:pt x="54780" y="2540161"/>
                </a:lnTo>
                <a:lnTo>
                  <a:pt x="51325" y="2540292"/>
                </a:lnTo>
                <a:lnTo>
                  <a:pt x="78913" y="2540292"/>
                </a:lnTo>
                <a:lnTo>
                  <a:pt x="88092" y="2519898"/>
                </a:lnTo>
                <a:close/>
              </a:path>
              <a:path w="88264" h="2599690">
                <a:moveTo>
                  <a:pt x="9500" y="0"/>
                </a:moveTo>
                <a:lnTo>
                  <a:pt x="6045" y="130"/>
                </a:lnTo>
                <a:lnTo>
                  <a:pt x="2590" y="130"/>
                </a:lnTo>
                <a:lnTo>
                  <a:pt x="112" y="2876"/>
                </a:lnTo>
                <a:lnTo>
                  <a:pt x="0" y="6798"/>
                </a:lnTo>
                <a:lnTo>
                  <a:pt x="44921" y="2520736"/>
                </a:lnTo>
                <a:lnTo>
                  <a:pt x="57259" y="2520497"/>
                </a:lnTo>
                <a:lnTo>
                  <a:pt x="12342" y="6798"/>
                </a:lnTo>
                <a:lnTo>
                  <a:pt x="12214" y="2876"/>
                </a:lnTo>
                <a:lnTo>
                  <a:pt x="9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034289" y="4506998"/>
            <a:ext cx="895350" cy="3188335"/>
          </a:xfrm>
          <a:custGeom>
            <a:avLst/>
            <a:gdLst/>
            <a:ahLst/>
            <a:cxnLst/>
            <a:rect l="l" t="t" r="r" b="b"/>
            <a:pathLst>
              <a:path w="895350" h="3188334">
                <a:moveTo>
                  <a:pt x="853158" y="3114548"/>
                </a:moveTo>
                <a:lnTo>
                  <a:pt x="823552" y="3123627"/>
                </a:lnTo>
                <a:lnTo>
                  <a:pt x="879813" y="3188079"/>
                </a:lnTo>
                <a:lnTo>
                  <a:pt x="889426" y="3132517"/>
                </a:lnTo>
                <a:lnTo>
                  <a:pt x="861060" y="3132517"/>
                </a:lnTo>
                <a:lnTo>
                  <a:pt x="857605" y="3130556"/>
                </a:lnTo>
                <a:lnTo>
                  <a:pt x="856546" y="3126896"/>
                </a:lnTo>
                <a:lnTo>
                  <a:pt x="853158" y="3114548"/>
                </a:lnTo>
                <a:close/>
              </a:path>
              <a:path w="895350" h="3188334">
                <a:moveTo>
                  <a:pt x="865009" y="3110913"/>
                </a:moveTo>
                <a:lnTo>
                  <a:pt x="853158" y="3114548"/>
                </a:lnTo>
                <a:lnTo>
                  <a:pt x="856618" y="3127157"/>
                </a:lnTo>
                <a:lnTo>
                  <a:pt x="857605" y="3130556"/>
                </a:lnTo>
                <a:lnTo>
                  <a:pt x="861060" y="3132517"/>
                </a:lnTo>
                <a:lnTo>
                  <a:pt x="864267" y="3131602"/>
                </a:lnTo>
                <a:lnTo>
                  <a:pt x="867599" y="3130556"/>
                </a:lnTo>
                <a:lnTo>
                  <a:pt x="869449" y="3126896"/>
                </a:lnTo>
                <a:lnTo>
                  <a:pt x="868462" y="3123496"/>
                </a:lnTo>
                <a:lnTo>
                  <a:pt x="865009" y="3110913"/>
                </a:lnTo>
                <a:close/>
              </a:path>
              <a:path w="895350" h="3188334">
                <a:moveTo>
                  <a:pt x="894742" y="3101795"/>
                </a:moveTo>
                <a:lnTo>
                  <a:pt x="865009" y="3110913"/>
                </a:lnTo>
                <a:lnTo>
                  <a:pt x="868500" y="3123627"/>
                </a:lnTo>
                <a:lnTo>
                  <a:pt x="869449" y="3126896"/>
                </a:lnTo>
                <a:lnTo>
                  <a:pt x="867599" y="3130556"/>
                </a:lnTo>
                <a:lnTo>
                  <a:pt x="864267" y="3131602"/>
                </a:lnTo>
                <a:lnTo>
                  <a:pt x="861060" y="3132517"/>
                </a:lnTo>
                <a:lnTo>
                  <a:pt x="889426" y="3132517"/>
                </a:lnTo>
                <a:lnTo>
                  <a:pt x="894742" y="3101795"/>
                </a:lnTo>
                <a:close/>
              </a:path>
              <a:path w="895350" h="3188334">
                <a:moveTo>
                  <a:pt x="8513" y="0"/>
                </a:moveTo>
                <a:lnTo>
                  <a:pt x="5181" y="1045"/>
                </a:lnTo>
                <a:lnTo>
                  <a:pt x="1974" y="1961"/>
                </a:lnTo>
                <a:lnTo>
                  <a:pt x="0" y="5621"/>
                </a:lnTo>
                <a:lnTo>
                  <a:pt x="987" y="9151"/>
                </a:lnTo>
                <a:lnTo>
                  <a:pt x="853158" y="3114548"/>
                </a:lnTo>
                <a:lnTo>
                  <a:pt x="865009" y="3110913"/>
                </a:lnTo>
                <a:lnTo>
                  <a:pt x="12831" y="5490"/>
                </a:lnTo>
                <a:lnTo>
                  <a:pt x="11844" y="1961"/>
                </a:lnTo>
                <a:lnTo>
                  <a:pt x="851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493751" y="4506867"/>
            <a:ext cx="788035" cy="1435735"/>
          </a:xfrm>
          <a:custGeom>
            <a:avLst/>
            <a:gdLst/>
            <a:ahLst/>
            <a:cxnLst/>
            <a:rect l="l" t="t" r="r" b="b"/>
            <a:pathLst>
              <a:path w="788035" h="1435735">
                <a:moveTo>
                  <a:pt x="745587" y="1371096"/>
                </a:moveTo>
                <a:lnTo>
                  <a:pt x="718927" y="1387480"/>
                </a:lnTo>
                <a:lnTo>
                  <a:pt x="788019" y="1435720"/>
                </a:lnTo>
                <a:lnTo>
                  <a:pt x="785181" y="1386564"/>
                </a:lnTo>
                <a:lnTo>
                  <a:pt x="757298" y="1386564"/>
                </a:lnTo>
                <a:lnTo>
                  <a:pt x="753473" y="1385519"/>
                </a:lnTo>
                <a:lnTo>
                  <a:pt x="745587" y="1371096"/>
                </a:lnTo>
                <a:close/>
              </a:path>
              <a:path w="788035" h="1435735">
                <a:moveTo>
                  <a:pt x="756287" y="1364521"/>
                </a:moveTo>
                <a:lnTo>
                  <a:pt x="745587" y="1371096"/>
                </a:lnTo>
                <a:lnTo>
                  <a:pt x="753473" y="1385519"/>
                </a:lnTo>
                <a:lnTo>
                  <a:pt x="757298" y="1386564"/>
                </a:lnTo>
                <a:lnTo>
                  <a:pt x="760136" y="1384734"/>
                </a:lnTo>
                <a:lnTo>
                  <a:pt x="763097" y="1382904"/>
                </a:lnTo>
                <a:lnTo>
                  <a:pt x="764084" y="1378982"/>
                </a:lnTo>
                <a:lnTo>
                  <a:pt x="762480" y="1375844"/>
                </a:lnTo>
                <a:lnTo>
                  <a:pt x="756287" y="1364521"/>
                </a:lnTo>
                <a:close/>
              </a:path>
              <a:path w="788035" h="1435735">
                <a:moveTo>
                  <a:pt x="782961" y="1348129"/>
                </a:moveTo>
                <a:lnTo>
                  <a:pt x="756287" y="1364521"/>
                </a:lnTo>
                <a:lnTo>
                  <a:pt x="762480" y="1375844"/>
                </a:lnTo>
                <a:lnTo>
                  <a:pt x="764084" y="1378982"/>
                </a:lnTo>
                <a:lnTo>
                  <a:pt x="763097" y="1382904"/>
                </a:lnTo>
                <a:lnTo>
                  <a:pt x="760136" y="1384734"/>
                </a:lnTo>
                <a:lnTo>
                  <a:pt x="757298" y="1386564"/>
                </a:lnTo>
                <a:lnTo>
                  <a:pt x="785181" y="1386564"/>
                </a:lnTo>
                <a:lnTo>
                  <a:pt x="782961" y="1348129"/>
                </a:lnTo>
                <a:close/>
              </a:path>
              <a:path w="788035" h="1435735">
                <a:moveTo>
                  <a:pt x="6909" y="0"/>
                </a:moveTo>
                <a:lnTo>
                  <a:pt x="3948" y="1699"/>
                </a:lnTo>
                <a:lnTo>
                  <a:pt x="987" y="3529"/>
                </a:lnTo>
                <a:lnTo>
                  <a:pt x="0" y="7582"/>
                </a:lnTo>
                <a:lnTo>
                  <a:pt x="745587" y="1371096"/>
                </a:lnTo>
                <a:lnTo>
                  <a:pt x="756287" y="1364521"/>
                </a:lnTo>
                <a:lnTo>
                  <a:pt x="10610" y="1045"/>
                </a:lnTo>
                <a:lnTo>
                  <a:pt x="69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8120" y="951746"/>
            <a:ext cx="5570855" cy="992451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731520">
              <a:lnSpc>
                <a:spcPct val="100000"/>
              </a:lnSpc>
              <a:spcBef>
                <a:spcPts val="130"/>
              </a:spcBef>
            </a:pPr>
            <a:r>
              <a:rPr sz="2400" b="1" i="1" spc="-25" dirty="0">
                <a:solidFill>
                  <a:srgbClr val="C00000"/>
                </a:solidFill>
                <a:latin typeface="Bell MT"/>
                <a:cs typeface="Bell MT"/>
              </a:rPr>
              <a:t>2- </a:t>
            </a:r>
            <a:r>
              <a:rPr sz="2400" b="1" i="1" spc="-35" dirty="0">
                <a:solidFill>
                  <a:srgbClr val="C00000"/>
                </a:solidFill>
                <a:latin typeface="Bell MT"/>
                <a:cs typeface="Bell MT"/>
              </a:rPr>
              <a:t>SAYGI </a:t>
            </a:r>
            <a:r>
              <a:rPr sz="2400" b="1" i="1" spc="-20" dirty="0">
                <a:solidFill>
                  <a:srgbClr val="C00000"/>
                </a:solidFill>
                <a:latin typeface="Times New Roman"/>
                <a:cs typeface="Times New Roman"/>
              </a:rPr>
              <a:t>İ</a:t>
            </a:r>
            <a:r>
              <a:rPr sz="2400" b="1" i="1" spc="-20" dirty="0">
                <a:solidFill>
                  <a:srgbClr val="C00000"/>
                </a:solidFill>
                <a:latin typeface="Bell MT"/>
                <a:cs typeface="Bell MT"/>
              </a:rPr>
              <a:t>LE </a:t>
            </a:r>
            <a:r>
              <a:rPr sz="2400" b="1" i="1" spc="-25" dirty="0">
                <a:solidFill>
                  <a:srgbClr val="C00000"/>
                </a:solidFill>
                <a:latin typeface="Times New Roman"/>
                <a:cs typeface="Times New Roman"/>
              </a:rPr>
              <a:t>İ</a:t>
            </a:r>
            <a:r>
              <a:rPr sz="2400" b="1" i="1" spc="-25" dirty="0">
                <a:solidFill>
                  <a:srgbClr val="C00000"/>
                </a:solidFill>
                <a:latin typeface="Bell MT"/>
                <a:cs typeface="Bell MT"/>
              </a:rPr>
              <a:t>LG</a:t>
            </a:r>
            <a:r>
              <a:rPr sz="2400" b="1" i="1" spc="-25" dirty="0">
                <a:solidFill>
                  <a:srgbClr val="C00000"/>
                </a:solidFill>
                <a:latin typeface="Times New Roman"/>
                <a:cs typeface="Times New Roman"/>
              </a:rPr>
              <a:t>İ</a:t>
            </a:r>
            <a:r>
              <a:rPr sz="2400" b="1" i="1" spc="-25" dirty="0">
                <a:solidFill>
                  <a:srgbClr val="C00000"/>
                </a:solidFill>
                <a:latin typeface="Bell MT"/>
                <a:cs typeface="Bell MT"/>
              </a:rPr>
              <a:t>L</a:t>
            </a:r>
            <a:r>
              <a:rPr sz="2400" b="1" i="1" spc="-25" dirty="0">
                <a:solidFill>
                  <a:srgbClr val="C00000"/>
                </a:solidFill>
                <a:latin typeface="Times New Roman"/>
                <a:cs typeface="Times New Roman"/>
              </a:rPr>
              <a:t>İ </a:t>
            </a:r>
            <a:r>
              <a:rPr sz="2400" b="1" i="1" spc="-40" dirty="0">
                <a:solidFill>
                  <a:srgbClr val="C00000"/>
                </a:solidFill>
                <a:latin typeface="Bell MT"/>
                <a:cs typeface="Bell MT"/>
              </a:rPr>
              <a:t>SÖZLER VE</a:t>
            </a:r>
            <a:r>
              <a:rPr sz="2400" b="1" i="1" spc="75" dirty="0">
                <a:solidFill>
                  <a:srgbClr val="C00000"/>
                </a:solidFill>
                <a:latin typeface="Bell MT"/>
                <a:cs typeface="Bell MT"/>
              </a:rPr>
              <a:t> </a:t>
            </a:r>
            <a:r>
              <a:rPr sz="2400" b="1" i="1" spc="-35" dirty="0">
                <a:solidFill>
                  <a:srgbClr val="C00000"/>
                </a:solidFill>
                <a:latin typeface="Bell MT"/>
                <a:cs typeface="Bell MT"/>
              </a:rPr>
              <a:t>H</a:t>
            </a:r>
            <a:r>
              <a:rPr sz="2400" b="1" i="1" spc="-35" dirty="0">
                <a:solidFill>
                  <a:srgbClr val="C00000"/>
                </a:solidFill>
                <a:latin typeface="Times New Roman"/>
                <a:cs typeface="Times New Roman"/>
              </a:rPr>
              <a:t>İ</a:t>
            </a:r>
            <a:r>
              <a:rPr sz="2400" b="1" i="1" spc="-35" dirty="0">
                <a:solidFill>
                  <a:srgbClr val="C00000"/>
                </a:solidFill>
                <a:latin typeface="Bell MT"/>
                <a:cs typeface="Bell MT"/>
              </a:rPr>
              <a:t>KAYELER</a:t>
            </a:r>
            <a:endParaRPr sz="2400">
              <a:latin typeface="Bell MT"/>
              <a:cs typeface="Bell MT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00">
              <a:latin typeface="Arial Rounded MT Bold" pitchFamily="34" charset="0"/>
              <a:cs typeface="Times New Roman"/>
            </a:endParaRPr>
          </a:p>
          <a:p>
            <a:pPr marL="240665" marR="233679" indent="-227965">
              <a:lnSpc>
                <a:spcPct val="109200"/>
              </a:lnSpc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sz="2000" i="1" spc="-5" dirty="0">
                <a:latin typeface="Arial Rounded MT Bold" pitchFamily="34" charset="0"/>
                <a:cs typeface="Times New Roman"/>
              </a:rPr>
              <a:t>İ</a:t>
            </a:r>
            <a:r>
              <a:rPr sz="2000" i="1" spc="-5" dirty="0">
                <a:latin typeface="Arial Rounded MT Bold" pitchFamily="34" charset="0"/>
                <a:cs typeface="Bell MT"/>
              </a:rPr>
              <a:t>nsanların </a:t>
            </a:r>
            <a:r>
              <a:rPr sz="2000" i="1" dirty="0">
                <a:latin typeface="Arial Rounded MT Bold" pitchFamily="34" charset="0"/>
                <a:cs typeface="Bell MT"/>
              </a:rPr>
              <a:t>saygı ve </a:t>
            </a:r>
            <a:r>
              <a:rPr sz="2000" i="1" spc="-5" dirty="0">
                <a:latin typeface="Arial Rounded MT Bold" pitchFamily="34" charset="0"/>
                <a:cs typeface="Times New Roman"/>
              </a:rPr>
              <a:t>ş</a:t>
            </a:r>
            <a:r>
              <a:rPr sz="2000" i="1" spc="-5" dirty="0">
                <a:latin typeface="Arial Rounded MT Bold" pitchFamily="34" charset="0"/>
                <a:cs typeface="Bell MT"/>
              </a:rPr>
              <a:t>erefinin, itaat </a:t>
            </a:r>
            <a:r>
              <a:rPr sz="2000" i="1" dirty="0">
                <a:latin typeface="Arial Rounded MT Bold" pitchFamily="34" charset="0"/>
                <a:cs typeface="Bell MT"/>
              </a:rPr>
              <a:t>ve uyumunun </a:t>
            </a:r>
            <a:r>
              <a:rPr sz="2000" i="1" spc="-5" dirty="0">
                <a:latin typeface="Arial Rounded MT Bold" pitchFamily="34" charset="0"/>
                <a:cs typeface="Bell MT"/>
              </a:rPr>
              <a:t>kendinden maddeten de</a:t>
            </a:r>
            <a:r>
              <a:rPr sz="2000" i="1" spc="-5" dirty="0">
                <a:latin typeface="Arial Rounded MT Bold" pitchFamily="34" charset="0"/>
                <a:cs typeface="Times New Roman"/>
              </a:rPr>
              <a:t>ğ</a:t>
            </a:r>
            <a:r>
              <a:rPr sz="2000" i="1" spc="-5" dirty="0">
                <a:latin typeface="Arial Rounded MT Bold" pitchFamily="34" charset="0"/>
                <a:cs typeface="Bell MT"/>
              </a:rPr>
              <a:t>il, </a:t>
            </a:r>
            <a:r>
              <a:rPr sz="2000" i="1" dirty="0">
                <a:latin typeface="Arial Rounded MT Bold" pitchFamily="34" charset="0"/>
                <a:cs typeface="Bell MT"/>
              </a:rPr>
              <a:t>manen </a:t>
            </a:r>
            <a:r>
              <a:rPr sz="2000" i="1" spc="-5" dirty="0">
                <a:latin typeface="Arial Rounded MT Bold" pitchFamily="34" charset="0"/>
                <a:cs typeface="Bell MT"/>
              </a:rPr>
              <a:t>yüksek  </a:t>
            </a:r>
            <a:r>
              <a:rPr sz="2000" i="1" dirty="0">
                <a:latin typeface="Arial Rounded MT Bold" pitchFamily="34" charset="0"/>
                <a:cs typeface="Bell MT"/>
              </a:rPr>
              <a:t>olanlar </a:t>
            </a:r>
            <a:r>
              <a:rPr sz="2000" i="1" spc="-5" dirty="0">
                <a:latin typeface="Arial Rounded MT Bold" pitchFamily="34" charset="0"/>
                <a:cs typeface="Bell MT"/>
              </a:rPr>
              <a:t>için gösterilmesi </a:t>
            </a:r>
            <a:r>
              <a:rPr sz="2000" i="1" dirty="0">
                <a:latin typeface="Arial Rounded MT Bold" pitchFamily="34" charset="0"/>
                <a:cs typeface="Bell MT"/>
              </a:rPr>
              <a:t>insan ruhunun </a:t>
            </a:r>
            <a:r>
              <a:rPr sz="2000" i="1" spc="-5" dirty="0">
                <a:latin typeface="Arial Rounded MT Bold" pitchFamily="34" charset="0"/>
                <a:cs typeface="Bell MT"/>
              </a:rPr>
              <a:t>gereklerindendir.</a:t>
            </a:r>
            <a:r>
              <a:rPr sz="2000" i="1" spc="-20" dirty="0">
                <a:latin typeface="Arial Rounded MT Bold" pitchFamily="34" charset="0"/>
                <a:cs typeface="Bell MT"/>
              </a:rPr>
              <a:t> </a:t>
            </a:r>
            <a:r>
              <a:rPr sz="2000" i="1" spc="-5" dirty="0">
                <a:latin typeface="Arial Rounded MT Bold" pitchFamily="34" charset="0"/>
                <a:cs typeface="Bell MT"/>
              </a:rPr>
              <a:t>Atatürk</a:t>
            </a:r>
            <a:endParaRPr sz="2000">
              <a:latin typeface="Arial Rounded MT Bold" pitchFamily="34" charset="0"/>
              <a:cs typeface="Bell MT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Symbol"/>
              <a:buChar char=""/>
            </a:pPr>
            <a:endParaRPr sz="2000">
              <a:latin typeface="Arial Rounded MT Bold" pitchFamily="34" charset="0"/>
              <a:cs typeface="Times New Roman"/>
            </a:endParaRPr>
          </a:p>
          <a:p>
            <a:pPr marL="240665" indent="-227965">
              <a:lnSpc>
                <a:spcPct val="100000"/>
              </a:lnSpc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sz="2000" i="1" spc="-5" dirty="0">
                <a:latin typeface="Arial Rounded MT Bold" pitchFamily="34" charset="0"/>
                <a:cs typeface="Bell MT"/>
              </a:rPr>
              <a:t>Saygı </a:t>
            </a:r>
            <a:r>
              <a:rPr sz="2000" i="1" dirty="0">
                <a:latin typeface="Arial Rounded MT Bold" pitchFamily="34" charset="0"/>
                <a:cs typeface="Bell MT"/>
              </a:rPr>
              <a:t>düzenin </a:t>
            </a:r>
            <a:r>
              <a:rPr sz="2000" i="1" spc="-5" dirty="0">
                <a:latin typeface="Arial Rounded MT Bold" pitchFamily="34" charset="0"/>
                <a:cs typeface="Bell MT"/>
              </a:rPr>
              <a:t>anahtarıdır.</a:t>
            </a:r>
            <a:r>
              <a:rPr sz="2000" i="1" spc="-15" dirty="0">
                <a:latin typeface="Arial Rounded MT Bold" pitchFamily="34" charset="0"/>
                <a:cs typeface="Bell MT"/>
              </a:rPr>
              <a:t> </a:t>
            </a:r>
            <a:r>
              <a:rPr sz="2000" i="1" spc="-5" dirty="0">
                <a:latin typeface="Arial Rounded MT Bold" pitchFamily="34" charset="0"/>
                <a:cs typeface="Bell MT"/>
              </a:rPr>
              <a:t>Atatürk</a:t>
            </a:r>
            <a:endParaRPr sz="2000">
              <a:latin typeface="Arial Rounded MT Bold" pitchFamily="34" charset="0"/>
              <a:cs typeface="Bell MT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Symbol"/>
              <a:buChar char=""/>
            </a:pPr>
            <a:endParaRPr sz="2000">
              <a:latin typeface="Arial Rounded MT Bold" pitchFamily="34" charset="0"/>
              <a:cs typeface="Times New Roman"/>
            </a:endParaRPr>
          </a:p>
          <a:p>
            <a:pPr marL="240665" indent="-227965">
              <a:lnSpc>
                <a:spcPct val="100000"/>
              </a:lnSpc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sz="2000" i="1" spc="-5" dirty="0">
                <a:latin typeface="Arial Rounded MT Bold" pitchFamily="34" charset="0"/>
                <a:cs typeface="Bell MT"/>
              </a:rPr>
              <a:t>Saygı </a:t>
            </a:r>
            <a:r>
              <a:rPr sz="2000" i="1" dirty="0">
                <a:latin typeface="Arial Rounded MT Bold" pitchFamily="34" charset="0"/>
                <a:cs typeface="Bell MT"/>
              </a:rPr>
              <a:t>ve </a:t>
            </a:r>
            <a:r>
              <a:rPr sz="2000" i="1" spc="-5" dirty="0">
                <a:latin typeface="Arial Rounded MT Bold" pitchFamily="34" charset="0"/>
                <a:cs typeface="Bell MT"/>
              </a:rPr>
              <a:t>sevgi büyüklerle küçükler arasındaki uçurumu </a:t>
            </a:r>
            <a:r>
              <a:rPr sz="2000" i="1" dirty="0">
                <a:latin typeface="Arial Rounded MT Bold" pitchFamily="34" charset="0"/>
                <a:cs typeface="Bell MT"/>
              </a:rPr>
              <a:t>yok </a:t>
            </a:r>
            <a:r>
              <a:rPr sz="2000" i="1" spc="-5" dirty="0">
                <a:latin typeface="Arial Rounded MT Bold" pitchFamily="34" charset="0"/>
                <a:cs typeface="Bell MT"/>
              </a:rPr>
              <a:t>eden </a:t>
            </a:r>
            <a:r>
              <a:rPr sz="2000" i="1" dirty="0">
                <a:latin typeface="Arial Rounded MT Bold" pitchFamily="34" charset="0"/>
                <a:cs typeface="Bell MT"/>
              </a:rPr>
              <a:t>bir</a:t>
            </a:r>
            <a:r>
              <a:rPr sz="2000" i="1" spc="25" dirty="0">
                <a:latin typeface="Arial Rounded MT Bold" pitchFamily="34" charset="0"/>
                <a:cs typeface="Bell MT"/>
              </a:rPr>
              <a:t> </a:t>
            </a:r>
            <a:r>
              <a:rPr sz="2000" i="1" spc="-5" dirty="0">
                <a:latin typeface="Arial Rounded MT Bold" pitchFamily="34" charset="0"/>
                <a:cs typeface="Bell MT"/>
              </a:rPr>
              <a:t>köprüdür.</a:t>
            </a:r>
            <a:endParaRPr sz="2000">
              <a:latin typeface="Arial Rounded MT Bold" pitchFamily="34" charset="0"/>
              <a:cs typeface="Bell MT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Symbol"/>
              <a:buChar char=""/>
            </a:pPr>
            <a:endParaRPr sz="2000">
              <a:latin typeface="Arial Rounded MT Bold" pitchFamily="34" charset="0"/>
              <a:cs typeface="Times New Roman"/>
            </a:endParaRPr>
          </a:p>
          <a:p>
            <a:pPr marL="240665" indent="-227965">
              <a:lnSpc>
                <a:spcPct val="100000"/>
              </a:lnSpc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sz="2000" i="1" dirty="0">
                <a:latin typeface="Arial Rounded MT Bold" pitchFamily="34" charset="0"/>
                <a:cs typeface="Bell MT"/>
              </a:rPr>
              <a:t>O</a:t>
            </a:r>
            <a:r>
              <a:rPr sz="2000" i="1" dirty="0">
                <a:latin typeface="Arial Rounded MT Bold" pitchFamily="34" charset="0"/>
                <a:cs typeface="Times New Roman"/>
              </a:rPr>
              <a:t>ğ</a:t>
            </a:r>
            <a:r>
              <a:rPr sz="2000" i="1" dirty="0">
                <a:latin typeface="Arial Rounded MT Bold" pitchFamily="34" charset="0"/>
                <a:cs typeface="Bell MT"/>
              </a:rPr>
              <a:t>ul ! </a:t>
            </a:r>
            <a:r>
              <a:rPr sz="2000" i="1" spc="-5" dirty="0">
                <a:latin typeface="Arial Rounded MT Bold" pitchFamily="34" charset="0"/>
                <a:cs typeface="Bell MT"/>
              </a:rPr>
              <a:t>Ananı, Atanı </a:t>
            </a:r>
            <a:r>
              <a:rPr sz="2000" i="1" dirty="0">
                <a:latin typeface="Arial Rounded MT Bold" pitchFamily="34" charset="0"/>
                <a:cs typeface="Bell MT"/>
              </a:rPr>
              <a:t>say ! </a:t>
            </a:r>
            <a:r>
              <a:rPr sz="2000" i="1" spc="-5" dirty="0">
                <a:latin typeface="Arial Rounded MT Bold" pitchFamily="34" charset="0"/>
                <a:cs typeface="Bell MT"/>
              </a:rPr>
              <a:t>Bereket büyüklerle beraberdir. (Osman</a:t>
            </a:r>
            <a:r>
              <a:rPr sz="2000" i="1" spc="-25" dirty="0">
                <a:latin typeface="Arial Rounded MT Bold" pitchFamily="34" charset="0"/>
                <a:cs typeface="Bell MT"/>
              </a:rPr>
              <a:t> </a:t>
            </a:r>
            <a:r>
              <a:rPr sz="2000" i="1" dirty="0">
                <a:latin typeface="Arial Rounded MT Bold" pitchFamily="34" charset="0"/>
                <a:cs typeface="Bell MT"/>
              </a:rPr>
              <a:t>Gazi)</a:t>
            </a:r>
            <a:endParaRPr sz="2000">
              <a:latin typeface="Arial Rounded MT Bold" pitchFamily="34" charset="0"/>
              <a:cs typeface="Bell MT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Symbol"/>
              <a:buChar char=""/>
            </a:pPr>
            <a:endParaRPr sz="2000">
              <a:latin typeface="Arial Rounded MT Bold" pitchFamily="34" charset="0"/>
              <a:cs typeface="Times New Roman"/>
            </a:endParaRPr>
          </a:p>
          <a:p>
            <a:pPr marL="240665" indent="-227965">
              <a:lnSpc>
                <a:spcPct val="100000"/>
              </a:lnSpc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sz="2000" i="1" spc="-5" dirty="0">
                <a:latin typeface="Arial Rounded MT Bold" pitchFamily="34" charset="0"/>
                <a:cs typeface="Bell MT"/>
              </a:rPr>
              <a:t>Gençlerin </a:t>
            </a:r>
            <a:r>
              <a:rPr sz="2000" i="1" dirty="0">
                <a:latin typeface="Arial Rounded MT Bold" pitchFamily="34" charset="0"/>
                <a:cs typeface="Bell MT"/>
              </a:rPr>
              <a:t>pek </a:t>
            </a:r>
            <a:r>
              <a:rPr sz="2000" i="1" spc="-5" dirty="0">
                <a:latin typeface="Arial Rounded MT Bold" pitchFamily="34" charset="0"/>
                <a:cs typeface="Bell MT"/>
              </a:rPr>
              <a:t>ço</a:t>
            </a:r>
            <a:r>
              <a:rPr sz="2000" i="1" spc="-5" dirty="0">
                <a:latin typeface="Arial Rounded MT Bold" pitchFamily="34" charset="0"/>
                <a:cs typeface="Times New Roman"/>
              </a:rPr>
              <a:t>ğ</a:t>
            </a:r>
            <a:r>
              <a:rPr sz="2000" i="1" spc="-5" dirty="0">
                <a:latin typeface="Arial Rounded MT Bold" pitchFamily="34" charset="0"/>
                <a:cs typeface="Bell MT"/>
              </a:rPr>
              <a:t>u kabalıklarını tabiilik zannederler </a:t>
            </a:r>
            <a:r>
              <a:rPr sz="2000" i="1" dirty="0">
                <a:latin typeface="Arial Rounded MT Bold" pitchFamily="34" charset="0"/>
                <a:cs typeface="Bell MT"/>
              </a:rPr>
              <a:t>(La</a:t>
            </a:r>
            <a:r>
              <a:rPr sz="2000" i="1" spc="-5" dirty="0">
                <a:latin typeface="Arial Rounded MT Bold" pitchFamily="34" charset="0"/>
                <a:cs typeface="Bell MT"/>
              </a:rPr>
              <a:t> Rochefoucault)</a:t>
            </a:r>
            <a:endParaRPr sz="2000">
              <a:latin typeface="Arial Rounded MT Bold" pitchFamily="34" charset="0"/>
              <a:cs typeface="Bell MT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Symbol"/>
              <a:buChar char=""/>
            </a:pPr>
            <a:endParaRPr sz="2000">
              <a:latin typeface="Arial Rounded MT Bold" pitchFamily="34" charset="0"/>
              <a:cs typeface="Times New Roman"/>
            </a:endParaRPr>
          </a:p>
          <a:p>
            <a:pPr marL="240665" indent="-227965">
              <a:lnSpc>
                <a:spcPct val="100000"/>
              </a:lnSpc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sz="2000" i="1" dirty="0">
                <a:latin typeface="Arial Rounded MT Bold" pitchFamily="34" charset="0"/>
                <a:cs typeface="Bell MT"/>
              </a:rPr>
              <a:t>En </a:t>
            </a:r>
            <a:r>
              <a:rPr sz="2000" i="1" spc="-5" dirty="0">
                <a:latin typeface="Arial Rounded MT Bold" pitchFamily="34" charset="0"/>
                <a:cs typeface="Bell MT"/>
              </a:rPr>
              <a:t>insani davranı</a:t>
            </a:r>
            <a:r>
              <a:rPr sz="2000" i="1" spc="-5" dirty="0">
                <a:latin typeface="Arial Rounded MT Bold" pitchFamily="34" charset="0"/>
                <a:cs typeface="Times New Roman"/>
              </a:rPr>
              <a:t>ş</a:t>
            </a:r>
            <a:r>
              <a:rPr sz="2000" i="1" spc="-5" dirty="0">
                <a:latin typeface="Arial Rounded MT Bold" pitchFamily="34" charset="0"/>
                <a:cs typeface="Bell MT"/>
              </a:rPr>
              <a:t>, </a:t>
            </a:r>
            <a:r>
              <a:rPr sz="2000" i="1" dirty="0">
                <a:latin typeface="Arial Rounded MT Bold" pitchFamily="34" charset="0"/>
                <a:cs typeface="Bell MT"/>
              </a:rPr>
              <a:t>bir </a:t>
            </a:r>
            <a:r>
              <a:rPr sz="2000" i="1" spc="-5" dirty="0">
                <a:latin typeface="Arial Rounded MT Bold" pitchFamily="34" charset="0"/>
                <a:cs typeface="Bell MT"/>
              </a:rPr>
              <a:t>insanın utanılacak </a:t>
            </a:r>
            <a:r>
              <a:rPr sz="2000" i="1" dirty="0">
                <a:latin typeface="Arial Rounded MT Bold" pitchFamily="34" charset="0"/>
                <a:cs typeface="Bell MT"/>
              </a:rPr>
              <a:t>duruma </a:t>
            </a:r>
            <a:r>
              <a:rPr sz="2000" i="1" spc="-5" dirty="0">
                <a:latin typeface="Arial Rounded MT Bold" pitchFamily="34" charset="0"/>
                <a:cs typeface="Bell MT"/>
              </a:rPr>
              <a:t>dü</a:t>
            </a:r>
            <a:r>
              <a:rPr sz="2000" i="1" spc="-5" dirty="0">
                <a:latin typeface="Arial Rounded MT Bold" pitchFamily="34" charset="0"/>
                <a:cs typeface="Times New Roman"/>
              </a:rPr>
              <a:t>ş</a:t>
            </a:r>
            <a:r>
              <a:rPr sz="2000" i="1" spc="-5" dirty="0">
                <a:latin typeface="Arial Rounded MT Bold" pitchFamily="34" charset="0"/>
                <a:cs typeface="Bell MT"/>
              </a:rPr>
              <a:t>mesini önlemektir.</a:t>
            </a:r>
            <a:r>
              <a:rPr sz="2000" i="1" spc="5" dirty="0">
                <a:latin typeface="Arial Rounded MT Bold" pitchFamily="34" charset="0"/>
                <a:cs typeface="Bell MT"/>
              </a:rPr>
              <a:t> </a:t>
            </a:r>
            <a:r>
              <a:rPr sz="2000" i="1" spc="-5" dirty="0">
                <a:latin typeface="Arial Rounded MT Bold" pitchFamily="34" charset="0"/>
                <a:cs typeface="Bell MT"/>
              </a:rPr>
              <a:t>(Nietzsche)</a:t>
            </a:r>
            <a:endParaRPr sz="2000">
              <a:latin typeface="Arial Rounded MT Bold" pitchFamily="34" charset="0"/>
              <a:cs typeface="Bell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00">
              <a:latin typeface="Arial Rounded MT Bold" pitchFamily="34" charset="0"/>
              <a:cs typeface="Times New Roman"/>
            </a:endParaRPr>
          </a:p>
          <a:p>
            <a:pPr marL="240665" marR="179705" indent="-227965">
              <a:lnSpc>
                <a:spcPct val="111700"/>
              </a:lnSpc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sz="2000" i="1" dirty="0">
                <a:latin typeface="Arial Rounded MT Bold" pitchFamily="34" charset="0"/>
                <a:cs typeface="Bell MT"/>
              </a:rPr>
              <a:t>Ana babanı </a:t>
            </a:r>
            <a:r>
              <a:rPr sz="2000" i="1" spc="-5" dirty="0">
                <a:latin typeface="Arial Rounded MT Bold" pitchFamily="34" charset="0"/>
                <a:cs typeface="Bell MT"/>
              </a:rPr>
              <a:t>sayarsan, o</a:t>
            </a:r>
            <a:r>
              <a:rPr sz="2000" i="1" spc="-5" dirty="0">
                <a:latin typeface="Arial Rounded MT Bold" pitchFamily="34" charset="0"/>
                <a:cs typeface="Times New Roman"/>
              </a:rPr>
              <a:t>ğ</a:t>
            </a:r>
            <a:r>
              <a:rPr sz="2000" i="1" spc="-5" dirty="0">
                <a:latin typeface="Arial Rounded MT Bold" pitchFamily="34" charset="0"/>
                <a:cs typeface="Bell MT"/>
              </a:rPr>
              <a:t>lundan </a:t>
            </a:r>
            <a:r>
              <a:rPr sz="2000" i="1" dirty="0">
                <a:latin typeface="Arial Rounded MT Bold" pitchFamily="34" charset="0"/>
                <a:cs typeface="Bell MT"/>
              </a:rPr>
              <a:t>da </a:t>
            </a:r>
            <a:r>
              <a:rPr sz="2000" i="1" spc="-5" dirty="0">
                <a:latin typeface="Arial Rounded MT Bold" pitchFamily="34" charset="0"/>
                <a:cs typeface="Bell MT"/>
              </a:rPr>
              <a:t>saygı görürsün. Saygı </a:t>
            </a:r>
            <a:r>
              <a:rPr sz="2000" i="1" dirty="0">
                <a:latin typeface="Arial Rounded MT Bold" pitchFamily="34" charset="0"/>
                <a:cs typeface="Bell MT"/>
              </a:rPr>
              <a:t>ve </a:t>
            </a:r>
            <a:r>
              <a:rPr sz="2000" i="1" spc="-5" dirty="0">
                <a:latin typeface="Arial Rounded MT Bold" pitchFamily="34" charset="0"/>
                <a:cs typeface="Bell MT"/>
              </a:rPr>
              <a:t>sevginin </a:t>
            </a:r>
            <a:r>
              <a:rPr sz="2000" i="1" dirty="0">
                <a:latin typeface="Arial Rounded MT Bold" pitchFamily="34" charset="0"/>
                <a:cs typeface="Bell MT"/>
              </a:rPr>
              <a:t>bir </a:t>
            </a:r>
            <a:r>
              <a:rPr sz="2000" i="1" spc="-5" dirty="0">
                <a:latin typeface="Arial Rounded MT Bold" pitchFamily="34" charset="0"/>
                <a:cs typeface="Bell MT"/>
              </a:rPr>
              <a:t>arada bulundu</a:t>
            </a:r>
            <a:r>
              <a:rPr sz="2000" i="1" spc="-5" dirty="0">
                <a:latin typeface="Arial Rounded MT Bold" pitchFamily="34" charset="0"/>
                <a:cs typeface="Times New Roman"/>
              </a:rPr>
              <a:t>ğ</a:t>
            </a:r>
            <a:r>
              <a:rPr sz="2000" i="1" spc="-5" dirty="0">
                <a:latin typeface="Arial Rounded MT Bold" pitchFamily="34" charset="0"/>
                <a:cs typeface="Bell MT"/>
              </a:rPr>
              <a:t>u  toplumlar </a:t>
            </a:r>
            <a:r>
              <a:rPr sz="2000" i="1" dirty="0">
                <a:latin typeface="Arial Rounded MT Bold" pitchFamily="34" charset="0"/>
                <a:cs typeface="Bell MT"/>
              </a:rPr>
              <a:t>uzun </a:t>
            </a:r>
            <a:r>
              <a:rPr sz="2000" i="1" spc="-5" dirty="0">
                <a:latin typeface="Arial Rounded MT Bold" pitchFamily="34" charset="0"/>
                <a:cs typeface="Bell MT"/>
              </a:rPr>
              <a:t>ömürlü olur </a:t>
            </a:r>
            <a:r>
              <a:rPr sz="2000" i="1" dirty="0">
                <a:latin typeface="Arial Rounded MT Bold" pitchFamily="34" charset="0"/>
                <a:cs typeface="Bell MT"/>
              </a:rPr>
              <a:t>ve </a:t>
            </a:r>
            <a:r>
              <a:rPr sz="2000" i="1" spc="-5" dirty="0">
                <a:latin typeface="Arial Rounded MT Bold" pitchFamily="34" charset="0"/>
                <a:cs typeface="Bell MT"/>
              </a:rPr>
              <a:t>hiçbir zaman </a:t>
            </a:r>
            <a:r>
              <a:rPr sz="2000" i="1" dirty="0">
                <a:latin typeface="Arial Rounded MT Bold" pitchFamily="34" charset="0"/>
                <a:cs typeface="Bell MT"/>
              </a:rPr>
              <a:t>karga</a:t>
            </a:r>
            <a:r>
              <a:rPr sz="2000" i="1" dirty="0">
                <a:latin typeface="Arial Rounded MT Bold" pitchFamily="34" charset="0"/>
                <a:cs typeface="Times New Roman"/>
              </a:rPr>
              <a:t>ş</a:t>
            </a:r>
            <a:r>
              <a:rPr sz="2000" i="1" dirty="0">
                <a:latin typeface="Arial Rounded MT Bold" pitchFamily="34" charset="0"/>
                <a:cs typeface="Bell MT"/>
              </a:rPr>
              <a:t>a </a:t>
            </a:r>
            <a:r>
              <a:rPr sz="2000" i="1" spc="-5" dirty="0">
                <a:latin typeface="Arial Rounded MT Bold" pitchFamily="34" charset="0"/>
                <a:cs typeface="Bell MT"/>
              </a:rPr>
              <a:t>içine </a:t>
            </a:r>
            <a:r>
              <a:rPr sz="2000" i="1" dirty="0">
                <a:latin typeface="Arial Rounded MT Bold" pitchFamily="34" charset="0"/>
                <a:cs typeface="Bell MT"/>
              </a:rPr>
              <a:t>dü</a:t>
            </a:r>
            <a:r>
              <a:rPr sz="2000" i="1" dirty="0">
                <a:latin typeface="Arial Rounded MT Bold" pitchFamily="34" charset="0"/>
                <a:cs typeface="Times New Roman"/>
              </a:rPr>
              <a:t>ş</a:t>
            </a:r>
            <a:r>
              <a:rPr sz="2000" i="1" dirty="0">
                <a:latin typeface="Arial Rounded MT Bold" pitchFamily="34" charset="0"/>
                <a:cs typeface="Bell MT"/>
              </a:rPr>
              <a:t>mez. O </a:t>
            </a:r>
            <a:r>
              <a:rPr sz="2000" i="1" spc="-5" dirty="0">
                <a:latin typeface="Arial Rounded MT Bold" pitchFamily="34" charset="0"/>
                <a:cs typeface="Bell MT"/>
              </a:rPr>
              <a:t>toplumda saygı </a:t>
            </a:r>
            <a:r>
              <a:rPr sz="2000" i="1" dirty="0">
                <a:latin typeface="Arial Rounded MT Bold" pitchFamily="34" charset="0"/>
                <a:cs typeface="Bell MT"/>
              </a:rPr>
              <a:t>ve  </a:t>
            </a:r>
            <a:r>
              <a:rPr sz="2000" i="1" spc="-5" dirty="0">
                <a:latin typeface="Arial Rounded MT Bold" pitchFamily="34" charset="0"/>
                <a:cs typeface="Bell MT"/>
              </a:rPr>
              <a:t>sevgi </a:t>
            </a:r>
            <a:r>
              <a:rPr sz="2000" i="1" dirty="0">
                <a:latin typeface="Arial Rounded MT Bold" pitchFamily="34" charset="0"/>
                <a:cs typeface="Bell MT"/>
              </a:rPr>
              <a:t>ne </a:t>
            </a:r>
            <a:r>
              <a:rPr sz="2000" i="1" spc="-5" dirty="0">
                <a:latin typeface="Arial Rounded MT Bold" pitchFamily="34" charset="0"/>
                <a:cs typeface="Bell MT"/>
              </a:rPr>
              <a:t>zaman kaybolur ise </a:t>
            </a:r>
            <a:r>
              <a:rPr sz="2000" i="1" dirty="0">
                <a:latin typeface="Arial Rounded MT Bold" pitchFamily="34" charset="0"/>
                <a:cs typeface="Bell MT"/>
              </a:rPr>
              <a:t>o </a:t>
            </a:r>
            <a:r>
              <a:rPr sz="2000" i="1" spc="-5" dirty="0">
                <a:latin typeface="Arial Rounded MT Bold" pitchFamily="34" charset="0"/>
                <a:cs typeface="Bell MT"/>
              </a:rPr>
              <a:t>zaman </a:t>
            </a:r>
            <a:r>
              <a:rPr sz="2000" i="1" dirty="0">
                <a:latin typeface="Arial Rounded MT Bold" pitchFamily="34" charset="0"/>
                <a:cs typeface="Bell MT"/>
              </a:rPr>
              <a:t>o </a:t>
            </a:r>
            <a:r>
              <a:rPr sz="2000" i="1" spc="-5" dirty="0">
                <a:latin typeface="Arial Rounded MT Bold" pitchFamily="34" charset="0"/>
                <a:cs typeface="Bell MT"/>
              </a:rPr>
              <a:t>toplum çöker</a:t>
            </a:r>
            <a:r>
              <a:rPr sz="2000" i="1" spc="-5">
                <a:latin typeface="Arial Rounded MT Bold" pitchFamily="34" charset="0"/>
                <a:cs typeface="Bell MT"/>
              </a:rPr>
              <a:t>.</a:t>
            </a:r>
            <a:r>
              <a:rPr sz="2000" i="1" spc="0">
                <a:latin typeface="Arial Rounded MT Bold" pitchFamily="34" charset="0"/>
                <a:cs typeface="Bell MT"/>
              </a:rPr>
              <a:t> </a:t>
            </a:r>
            <a:r>
              <a:rPr lang="tr-TR" sz="2000" i="1" spc="0" dirty="0" smtClean="0">
                <a:latin typeface="Arial Rounded MT Bold" pitchFamily="34" charset="0"/>
                <a:cs typeface="Bell MT"/>
              </a:rPr>
              <a:t>(</a:t>
            </a:r>
            <a:r>
              <a:rPr sz="2000" i="1" spc="-5" smtClean="0">
                <a:latin typeface="Arial Rounded MT Bold" pitchFamily="34" charset="0"/>
                <a:cs typeface="Bell MT"/>
              </a:rPr>
              <a:t>Mevlana</a:t>
            </a:r>
            <a:r>
              <a:rPr lang="tr-TR" sz="2000" i="1" spc="-5" dirty="0" smtClean="0">
                <a:latin typeface="Arial Rounded MT Bold" pitchFamily="34" charset="0"/>
                <a:cs typeface="Bell MT"/>
              </a:rPr>
              <a:t>)</a:t>
            </a:r>
            <a:endParaRPr sz="2000">
              <a:latin typeface="Arial Rounded MT Bold" pitchFamily="34" charset="0"/>
              <a:cs typeface="Bell MT"/>
            </a:endParaRPr>
          </a:p>
          <a:p>
            <a:pPr>
              <a:lnSpc>
                <a:spcPct val="100000"/>
              </a:lnSpc>
              <a:buFont typeface="Symbol"/>
              <a:buChar char=""/>
            </a:pPr>
            <a:endParaRPr sz="15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20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60309" cy="10690860"/>
          </a:xfrm>
          <a:custGeom>
            <a:avLst/>
            <a:gdLst/>
            <a:ahLst/>
            <a:cxnLst/>
            <a:rect l="l" t="t" r="r" b="b"/>
            <a:pathLst>
              <a:path w="7560309" h="10690860">
                <a:moveTo>
                  <a:pt x="0" y="10690860"/>
                </a:moveTo>
                <a:lnTo>
                  <a:pt x="7560309" y="10690860"/>
                </a:lnTo>
                <a:lnTo>
                  <a:pt x="7560309" y="0"/>
                </a:lnTo>
                <a:lnTo>
                  <a:pt x="0" y="0"/>
                </a:lnTo>
                <a:lnTo>
                  <a:pt x="0" y="1069086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98372" y="216813"/>
            <a:ext cx="5867400" cy="7550850"/>
          </a:xfrm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5"/>
              </a:spcBef>
            </a:pPr>
            <a:r>
              <a:rPr sz="2000" spc="-5" dirty="0">
                <a:latin typeface="Arial Rounded MT Bold" pitchFamily="34" charset="0"/>
                <a:cs typeface="Century Gothic"/>
              </a:rPr>
              <a:t>GİRİŞ</a:t>
            </a:r>
            <a:endParaRPr sz="2000">
              <a:latin typeface="Arial Rounded MT Bold" pitchFamily="34" charset="0"/>
              <a:cs typeface="Century Gothic"/>
            </a:endParaRPr>
          </a:p>
          <a:p>
            <a:pPr marL="12700" marR="271780">
              <a:lnSpc>
                <a:spcPct val="102600"/>
              </a:lnSpc>
              <a:spcBef>
                <a:spcPts val="990"/>
              </a:spcBef>
            </a:pPr>
            <a:r>
              <a:rPr sz="2000" spc="-10" dirty="0">
                <a:latin typeface="Arial Rounded MT Bold" pitchFamily="34" charset="0"/>
                <a:cs typeface="Century Gothic"/>
              </a:rPr>
              <a:t>Saygı </a:t>
            </a:r>
            <a:r>
              <a:rPr sz="2000" spc="-5" dirty="0">
                <a:latin typeface="Arial Rounded MT Bold" pitchFamily="34" charset="0"/>
                <a:cs typeface="Century Gothic"/>
              </a:rPr>
              <a:t>; değeri, üstünlüğü, yaşlılığı, kutsallığı dolayısıyla bir  kimseye, bir şeye karşı dikkatli, özenli, ölçülü</a:t>
            </a:r>
            <a:r>
              <a:rPr sz="2000" spc="65" dirty="0">
                <a:latin typeface="Arial Rounded MT Bold" pitchFamily="34" charset="0"/>
                <a:cs typeface="Century Gothic"/>
              </a:rPr>
              <a:t> </a:t>
            </a:r>
            <a:r>
              <a:rPr sz="2000" spc="-5" dirty="0">
                <a:latin typeface="Arial Rounded MT Bold" pitchFamily="34" charset="0"/>
                <a:cs typeface="Century Gothic"/>
              </a:rPr>
              <a:t>davranmaya</a:t>
            </a:r>
            <a:endParaRPr sz="2000">
              <a:latin typeface="Arial Rounded MT Bold" pitchFamily="34" charset="0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2000" spc="-10" dirty="0">
                <a:latin typeface="Arial Rounded MT Bold" pitchFamily="34" charset="0"/>
                <a:cs typeface="Century Gothic"/>
              </a:rPr>
              <a:t>sebep </a:t>
            </a:r>
            <a:r>
              <a:rPr sz="2000" spc="-5" dirty="0">
                <a:latin typeface="Arial Rounded MT Bold" pitchFamily="34" charset="0"/>
                <a:cs typeface="Century Gothic"/>
              </a:rPr>
              <a:t>olan sevgi duygusu, hürmet, ihtiram anlamına</a:t>
            </a:r>
            <a:r>
              <a:rPr sz="2000" spc="30" dirty="0">
                <a:latin typeface="Arial Rounded MT Bold" pitchFamily="34" charset="0"/>
                <a:cs typeface="Century Gothic"/>
              </a:rPr>
              <a:t> </a:t>
            </a:r>
            <a:r>
              <a:rPr sz="2000" spc="-5" dirty="0">
                <a:latin typeface="Arial Rounded MT Bold" pitchFamily="34" charset="0"/>
                <a:cs typeface="Century Gothic"/>
              </a:rPr>
              <a:t>gelir.</a:t>
            </a:r>
            <a:endParaRPr sz="2000">
              <a:latin typeface="Arial Rounded MT Bold" pitchFamily="34" charset="0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040"/>
              </a:spcBef>
            </a:pPr>
            <a:r>
              <a:rPr sz="2000" spc="-5" dirty="0">
                <a:latin typeface="Arial Rounded MT Bold" pitchFamily="34" charset="0"/>
                <a:cs typeface="Century Gothic"/>
              </a:rPr>
              <a:t>Ayrıca insanları dili, dini, </a:t>
            </a:r>
            <a:r>
              <a:rPr sz="2000" dirty="0">
                <a:latin typeface="Arial Rounded MT Bold" pitchFamily="34" charset="0"/>
                <a:cs typeface="Century Gothic"/>
              </a:rPr>
              <a:t>ırkı </a:t>
            </a:r>
            <a:r>
              <a:rPr sz="2000" spc="5" dirty="0">
                <a:latin typeface="Arial Rounded MT Bold" pitchFamily="34" charset="0"/>
                <a:cs typeface="Century Gothic"/>
              </a:rPr>
              <a:t>ve </a:t>
            </a:r>
            <a:r>
              <a:rPr sz="2000" spc="-5" dirty="0">
                <a:latin typeface="Arial Rounded MT Bold" pitchFamily="34" charset="0"/>
                <a:cs typeface="Century Gothic"/>
              </a:rPr>
              <a:t>cinsiyeti ne olursa</a:t>
            </a:r>
            <a:r>
              <a:rPr sz="2000" spc="-15" dirty="0">
                <a:latin typeface="Arial Rounded MT Bold" pitchFamily="34" charset="0"/>
                <a:cs typeface="Century Gothic"/>
              </a:rPr>
              <a:t> </a:t>
            </a:r>
            <a:r>
              <a:rPr sz="2000" spc="-5" dirty="0">
                <a:latin typeface="Arial Rounded MT Bold" pitchFamily="34" charset="0"/>
                <a:cs typeface="Century Gothic"/>
              </a:rPr>
              <a:t>olsun,</a:t>
            </a:r>
            <a:endParaRPr sz="2000">
              <a:latin typeface="Arial Rounded MT Bold" pitchFamily="34" charset="0"/>
              <a:cs typeface="Century Gothic"/>
            </a:endParaRPr>
          </a:p>
          <a:p>
            <a:pPr marL="12700" marR="88900">
              <a:lnSpc>
                <a:spcPts val="1970"/>
              </a:lnSpc>
              <a:spcBef>
                <a:spcPts val="60"/>
              </a:spcBef>
            </a:pPr>
            <a:r>
              <a:rPr sz="2000" spc="-5" dirty="0">
                <a:latin typeface="Arial Rounded MT Bold" pitchFamily="34" charset="0"/>
                <a:cs typeface="Century Gothic"/>
              </a:rPr>
              <a:t>ayırmadan farklılıkları kabul </a:t>
            </a:r>
            <a:r>
              <a:rPr sz="2000" spc="-10" dirty="0">
                <a:latin typeface="Arial Rounded MT Bold" pitchFamily="34" charset="0"/>
                <a:cs typeface="Century Gothic"/>
              </a:rPr>
              <a:t>etmektir. Saygı doğuştan </a:t>
            </a:r>
            <a:r>
              <a:rPr sz="2000" spc="-5" dirty="0">
                <a:latin typeface="Arial Rounded MT Bold" pitchFamily="34" charset="0"/>
                <a:cs typeface="Century Gothic"/>
              </a:rPr>
              <a:t>gelen  bir </a:t>
            </a:r>
            <a:r>
              <a:rPr sz="2000" spc="-10" dirty="0">
                <a:latin typeface="Arial Rounded MT Bold" pitchFamily="34" charset="0"/>
                <a:cs typeface="Century Gothic"/>
              </a:rPr>
              <a:t>değer </a:t>
            </a:r>
            <a:r>
              <a:rPr sz="2000" spc="-5" dirty="0">
                <a:latin typeface="Arial Rounded MT Bold" pitchFamily="34" charset="0"/>
                <a:cs typeface="Century Gothic"/>
              </a:rPr>
              <a:t>değildir, kazanılması gerekir. Üzerinde</a:t>
            </a:r>
            <a:r>
              <a:rPr sz="2000" spc="10" dirty="0">
                <a:latin typeface="Arial Rounded MT Bold" pitchFamily="34" charset="0"/>
                <a:cs typeface="Century Gothic"/>
              </a:rPr>
              <a:t> </a:t>
            </a:r>
            <a:r>
              <a:rPr sz="2000" spc="-5" dirty="0">
                <a:latin typeface="Arial Rounded MT Bold" pitchFamily="34" charset="0"/>
                <a:cs typeface="Century Gothic"/>
              </a:rPr>
              <a:t>emek</a:t>
            </a:r>
            <a:endParaRPr sz="2000">
              <a:latin typeface="Arial Rounded MT Bold" pitchFamily="34" charset="0"/>
              <a:cs typeface="Century Gothic"/>
            </a:endParaRPr>
          </a:p>
          <a:p>
            <a:pPr marL="12700">
              <a:lnSpc>
                <a:spcPts val="1880"/>
              </a:lnSpc>
            </a:pPr>
            <a:r>
              <a:rPr sz="2000" spc="-5" dirty="0">
                <a:latin typeface="Arial Rounded MT Bold" pitchFamily="34" charset="0"/>
                <a:cs typeface="Century Gothic"/>
              </a:rPr>
              <a:t>harcanması gerekir. Bu değerin kazanılmasında ilk </a:t>
            </a:r>
            <a:r>
              <a:rPr sz="2000" spc="5" dirty="0">
                <a:latin typeface="Arial Rounded MT Bold" pitchFamily="34" charset="0"/>
                <a:cs typeface="Century Gothic"/>
              </a:rPr>
              <a:t>ve</a:t>
            </a:r>
            <a:r>
              <a:rPr sz="2000" spc="25" dirty="0">
                <a:latin typeface="Arial Rounded MT Bold" pitchFamily="34" charset="0"/>
                <a:cs typeface="Century Gothic"/>
              </a:rPr>
              <a:t> </a:t>
            </a:r>
            <a:r>
              <a:rPr sz="2000" spc="-5" dirty="0">
                <a:latin typeface="Arial Rounded MT Bold" pitchFamily="34" charset="0"/>
                <a:cs typeface="Century Gothic"/>
              </a:rPr>
              <a:t>en</a:t>
            </a:r>
            <a:endParaRPr sz="2000">
              <a:latin typeface="Arial Rounded MT Bold" pitchFamily="34" charset="0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2000" spc="-5" dirty="0">
                <a:latin typeface="Arial Rounded MT Bold" pitchFamily="34" charset="0"/>
                <a:cs typeface="Century Gothic"/>
              </a:rPr>
              <a:t>önemli rol ailenindir. </a:t>
            </a:r>
            <a:r>
              <a:rPr sz="2000" dirty="0">
                <a:latin typeface="Arial Rounded MT Bold" pitchFamily="34" charset="0"/>
                <a:cs typeface="Century Gothic"/>
              </a:rPr>
              <a:t>Ancak </a:t>
            </a:r>
            <a:r>
              <a:rPr sz="2000" spc="-5" dirty="0">
                <a:latin typeface="Arial Rounded MT Bold" pitchFamily="34" charset="0"/>
                <a:cs typeface="Century Gothic"/>
              </a:rPr>
              <a:t>biz öğretmenler </a:t>
            </a:r>
            <a:r>
              <a:rPr sz="2000" spc="-10" dirty="0">
                <a:latin typeface="Arial Rounded MT Bold" pitchFamily="34" charset="0"/>
                <a:cs typeface="Century Gothic"/>
              </a:rPr>
              <a:t>de</a:t>
            </a:r>
            <a:r>
              <a:rPr sz="2000" spc="30" dirty="0">
                <a:latin typeface="Arial Rounded MT Bold" pitchFamily="34" charset="0"/>
                <a:cs typeface="Century Gothic"/>
              </a:rPr>
              <a:t> </a:t>
            </a:r>
            <a:r>
              <a:rPr sz="2000" spc="-5" dirty="0">
                <a:latin typeface="Arial Rounded MT Bold" pitchFamily="34" charset="0"/>
                <a:cs typeface="Century Gothic"/>
              </a:rPr>
              <a:t>eğitim</a:t>
            </a:r>
            <a:endParaRPr sz="2000">
              <a:latin typeface="Arial Rounded MT Bold" pitchFamily="34" charset="0"/>
              <a:cs typeface="Century Gothic"/>
            </a:endParaRPr>
          </a:p>
          <a:p>
            <a:pPr marL="12700" marR="5080">
              <a:lnSpc>
                <a:spcPts val="1970"/>
              </a:lnSpc>
              <a:spcBef>
                <a:spcPts val="60"/>
              </a:spcBef>
            </a:pPr>
            <a:r>
              <a:rPr sz="2000" spc="-10" dirty="0">
                <a:latin typeface="Arial Rounded MT Bold" pitchFamily="34" charset="0"/>
                <a:cs typeface="Century Gothic"/>
              </a:rPr>
              <a:t>öğretim </a:t>
            </a:r>
            <a:r>
              <a:rPr sz="2000" spc="-5" dirty="0">
                <a:latin typeface="Arial Rounded MT Bold" pitchFamily="34" charset="0"/>
                <a:cs typeface="Century Gothic"/>
              </a:rPr>
              <a:t>çağındaki çocuklarımıza bu </a:t>
            </a:r>
            <a:r>
              <a:rPr sz="2000" spc="-10" dirty="0">
                <a:latin typeface="Arial Rounded MT Bold" pitchFamily="34" charset="0"/>
                <a:cs typeface="Century Gothic"/>
              </a:rPr>
              <a:t>değeri </a:t>
            </a:r>
            <a:r>
              <a:rPr sz="2000" spc="-5" dirty="0">
                <a:latin typeface="Arial Rounded MT Bold" pitchFamily="34" charset="0"/>
                <a:cs typeface="Century Gothic"/>
              </a:rPr>
              <a:t>kazandırmalı </a:t>
            </a:r>
            <a:r>
              <a:rPr sz="2000" spc="5" dirty="0">
                <a:latin typeface="Arial Rounded MT Bold" pitchFamily="34" charset="0"/>
                <a:cs typeface="Century Gothic"/>
              </a:rPr>
              <a:t>ve  </a:t>
            </a:r>
            <a:r>
              <a:rPr sz="2000" spc="-10" dirty="0">
                <a:latin typeface="Arial Rounded MT Bold" pitchFamily="34" charset="0"/>
                <a:cs typeface="Century Gothic"/>
              </a:rPr>
              <a:t>bu değerin </a:t>
            </a:r>
            <a:r>
              <a:rPr sz="2000" spc="-5" dirty="0">
                <a:latin typeface="Arial Rounded MT Bold" pitchFamily="34" charset="0"/>
                <a:cs typeface="Century Gothic"/>
              </a:rPr>
              <a:t>önemini</a:t>
            </a:r>
            <a:r>
              <a:rPr sz="2000" spc="25" dirty="0">
                <a:latin typeface="Arial Rounded MT Bold" pitchFamily="34" charset="0"/>
                <a:cs typeface="Century Gothic"/>
              </a:rPr>
              <a:t> </a:t>
            </a:r>
            <a:r>
              <a:rPr sz="2000" spc="-5" dirty="0">
                <a:latin typeface="Arial Rounded MT Bold" pitchFamily="34" charset="0"/>
                <a:cs typeface="Century Gothic"/>
              </a:rPr>
              <a:t>kavratmalıyız.</a:t>
            </a:r>
            <a:endParaRPr sz="2000">
              <a:latin typeface="Arial Rounded MT Bold" pitchFamily="34" charset="0"/>
              <a:cs typeface="Century Gothic"/>
            </a:endParaRPr>
          </a:p>
          <a:p>
            <a:pPr marL="12700" marR="153670">
              <a:lnSpc>
                <a:spcPct val="102200"/>
              </a:lnSpc>
              <a:spcBef>
                <a:spcPts val="915"/>
              </a:spcBef>
            </a:pPr>
            <a:r>
              <a:rPr sz="2000" spc="-10" dirty="0">
                <a:latin typeface="Arial Rounded MT Bold" pitchFamily="34" charset="0"/>
                <a:cs typeface="Century Gothic"/>
              </a:rPr>
              <a:t>Saygı </a:t>
            </a:r>
            <a:r>
              <a:rPr sz="2000" spc="-5" dirty="0">
                <a:latin typeface="Arial Rounded MT Bold" pitchFamily="34" charset="0"/>
                <a:cs typeface="Century Gothic"/>
              </a:rPr>
              <a:t>kavramı; özsaygı, büyüklere saygı, çevreye </a:t>
            </a:r>
            <a:r>
              <a:rPr sz="2000" spc="5" dirty="0">
                <a:latin typeface="Arial Rounded MT Bold" pitchFamily="34" charset="0"/>
                <a:cs typeface="Century Gothic"/>
              </a:rPr>
              <a:t>ve  </a:t>
            </a:r>
            <a:r>
              <a:rPr sz="2000" spc="-10" dirty="0">
                <a:latin typeface="Arial Rounded MT Bold" pitchFamily="34" charset="0"/>
                <a:cs typeface="Century Gothic"/>
              </a:rPr>
              <a:t>doğaya </a:t>
            </a:r>
            <a:r>
              <a:rPr sz="2000" spc="-5" dirty="0">
                <a:latin typeface="Arial Rounded MT Bold" pitchFamily="34" charset="0"/>
                <a:cs typeface="Century Gothic"/>
              </a:rPr>
              <a:t>saygı, fikirlere saygı, öğretmenlere saygı gibi alt  başlıklarda ele alınabilir. Bu başlıklar artırılabilir ya </a:t>
            </a:r>
            <a:r>
              <a:rPr sz="2000" spc="-10" dirty="0">
                <a:latin typeface="Arial Rounded MT Bold" pitchFamily="34" charset="0"/>
                <a:cs typeface="Century Gothic"/>
              </a:rPr>
              <a:t>da genel  </a:t>
            </a:r>
            <a:r>
              <a:rPr sz="2000" spc="-5" dirty="0">
                <a:latin typeface="Arial Rounded MT Bold" pitchFamily="34" charset="0"/>
                <a:cs typeface="Century Gothic"/>
              </a:rPr>
              <a:t>anlamda </a:t>
            </a:r>
            <a:r>
              <a:rPr sz="2000" spc="-10" dirty="0">
                <a:latin typeface="Arial Rounded MT Bold" pitchFamily="34" charset="0"/>
                <a:cs typeface="Century Gothic"/>
              </a:rPr>
              <a:t>saygı </a:t>
            </a:r>
            <a:r>
              <a:rPr sz="2000" spc="-5" dirty="0">
                <a:latin typeface="Arial Rounded MT Bold" pitchFamily="34" charset="0"/>
                <a:cs typeface="Century Gothic"/>
              </a:rPr>
              <a:t>kavramı üzerinden de değer çalışmaları  </a:t>
            </a:r>
            <a:r>
              <a:rPr sz="2000" spc="-5">
                <a:latin typeface="Arial Rounded MT Bold" pitchFamily="34" charset="0"/>
                <a:cs typeface="Century Gothic"/>
              </a:rPr>
              <a:t>yapılabilir</a:t>
            </a:r>
            <a:r>
              <a:rPr sz="2000" spc="-5" smtClean="0">
                <a:latin typeface="Arial Rounded MT Bold" pitchFamily="34" charset="0"/>
                <a:cs typeface="Century Gothic"/>
              </a:rPr>
              <a:t>.</a:t>
            </a:r>
            <a:endParaRPr sz="2000">
              <a:latin typeface="Arial Rounded MT Bold" pitchFamily="34" charset="0"/>
              <a:cs typeface="Century Goth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95250">
              <a:lnSpc>
                <a:spcPct val="100000"/>
              </a:lnSpc>
              <a:spcBef>
                <a:spcPts val="150"/>
              </a:spcBef>
            </a:pPr>
            <a:r>
              <a:rPr spc="-5" dirty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59307"/>
            <a:ext cx="7292340" cy="28239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0124" y="3366515"/>
            <a:ext cx="7043928" cy="38801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0124" y="7158226"/>
            <a:ext cx="7043928" cy="35036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98372" y="1054353"/>
            <a:ext cx="5878195" cy="18004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8159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006FC0"/>
                </a:solidFill>
                <a:latin typeface="Arial"/>
                <a:cs typeface="Arial"/>
              </a:rPr>
              <a:t>FATİH’İN HOCASINA</a:t>
            </a:r>
            <a:r>
              <a:rPr sz="1200" b="1" spc="-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006FC0"/>
                </a:solidFill>
                <a:latin typeface="Arial"/>
                <a:cs typeface="Arial"/>
              </a:rPr>
              <a:t>SAYGISI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95800"/>
              </a:lnSpc>
            </a:pPr>
            <a:r>
              <a:rPr sz="1200" b="1" spc="-5" dirty="0">
                <a:solidFill>
                  <a:srgbClr val="006FC0"/>
                </a:solidFill>
                <a:latin typeface="Arial"/>
                <a:cs typeface="Arial"/>
              </a:rPr>
              <a:t>•29 Mayıs 1453 sabahı son hücum emri ile birlikte İstanbul Osmanlı'ya teslim olmuştu.  Fatih, hocası Akşemsettin Hazretleri </a:t>
            </a: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ile </a:t>
            </a:r>
            <a:r>
              <a:rPr sz="1200" b="1" spc="-5" dirty="0">
                <a:solidFill>
                  <a:srgbClr val="006FC0"/>
                </a:solidFill>
                <a:latin typeface="Arial"/>
                <a:cs typeface="Arial"/>
              </a:rPr>
              <a:t>birlikte, coşkulu bir törenle İstanbul'a giriyordu.  Bizans halkı </a:t>
            </a:r>
            <a:r>
              <a:rPr sz="1200" b="1" spc="-10" dirty="0">
                <a:solidFill>
                  <a:srgbClr val="006FC0"/>
                </a:solidFill>
                <a:latin typeface="Arial"/>
                <a:cs typeface="Arial"/>
              </a:rPr>
              <a:t>ve </a:t>
            </a:r>
            <a:r>
              <a:rPr sz="1200" b="1" spc="-5" dirty="0">
                <a:solidFill>
                  <a:srgbClr val="006FC0"/>
                </a:solidFill>
                <a:latin typeface="Arial"/>
                <a:cs typeface="Arial"/>
              </a:rPr>
              <a:t>kadınlar yollara dökülmüş, </a:t>
            </a: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genç </a:t>
            </a:r>
            <a:r>
              <a:rPr sz="1200" b="1" spc="-5" dirty="0">
                <a:solidFill>
                  <a:srgbClr val="006FC0"/>
                </a:solidFill>
                <a:latin typeface="Arial"/>
                <a:cs typeface="Arial"/>
              </a:rPr>
              <a:t>Fatih'i selamlıyor, üzerine çiçekler  atarak onu tebrik ediyorlardı. Hatta Fatih İstanbul'a girerken, </a:t>
            </a:r>
            <a:r>
              <a:rPr sz="1200" b="1" spc="-10" dirty="0">
                <a:solidFill>
                  <a:srgbClr val="006FC0"/>
                </a:solidFill>
                <a:latin typeface="Arial"/>
                <a:cs typeface="Arial"/>
              </a:rPr>
              <a:t>yer </a:t>
            </a:r>
            <a:r>
              <a:rPr sz="1200" b="1" spc="-5" dirty="0">
                <a:solidFill>
                  <a:srgbClr val="006FC0"/>
                </a:solidFill>
                <a:latin typeface="Arial"/>
                <a:cs typeface="Arial"/>
              </a:rPr>
              <a:t>yer Bizans halkı öndeki  "Akşemsettin"i padişah zannediyor, Akşemsettin "hükümdar </a:t>
            </a:r>
            <a:r>
              <a:rPr sz="1200" b="1" spc="-10" dirty="0">
                <a:solidFill>
                  <a:srgbClr val="006FC0"/>
                </a:solidFill>
                <a:latin typeface="Arial"/>
                <a:cs typeface="Arial"/>
              </a:rPr>
              <a:t>arkada" </a:t>
            </a:r>
            <a:r>
              <a:rPr sz="1200" b="1" spc="-5" dirty="0">
                <a:solidFill>
                  <a:srgbClr val="006FC0"/>
                </a:solidFill>
                <a:latin typeface="Arial"/>
                <a:cs typeface="Arial"/>
              </a:rPr>
              <a:t>işaretini yapınca,  </a:t>
            </a: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Fatih de </a:t>
            </a:r>
            <a:r>
              <a:rPr sz="1200" b="1" spc="-5" dirty="0">
                <a:solidFill>
                  <a:srgbClr val="006FC0"/>
                </a:solidFill>
                <a:latin typeface="Arial"/>
                <a:cs typeface="Arial"/>
              </a:rPr>
              <a:t>edep, </a:t>
            </a:r>
            <a:r>
              <a:rPr sz="1200" b="1" spc="-10" dirty="0">
                <a:solidFill>
                  <a:srgbClr val="006FC0"/>
                </a:solidFill>
                <a:latin typeface="Arial"/>
                <a:cs typeface="Arial"/>
              </a:rPr>
              <a:t>terbiye ve </a:t>
            </a:r>
            <a:r>
              <a:rPr sz="1200" b="1" spc="-5" dirty="0">
                <a:solidFill>
                  <a:srgbClr val="006FC0"/>
                </a:solidFill>
                <a:latin typeface="Arial"/>
                <a:cs typeface="Arial"/>
              </a:rPr>
              <a:t>inceliği ile, </a:t>
            </a:r>
            <a:r>
              <a:rPr sz="1200" b="1" spc="-10" dirty="0">
                <a:solidFill>
                  <a:srgbClr val="006FC0"/>
                </a:solidFill>
                <a:latin typeface="Arial"/>
                <a:cs typeface="Arial"/>
              </a:rPr>
              <a:t>şöyle </a:t>
            </a:r>
            <a:r>
              <a:rPr sz="1200" b="1" spc="-5" dirty="0">
                <a:solidFill>
                  <a:srgbClr val="006FC0"/>
                </a:solidFill>
                <a:latin typeface="Arial"/>
                <a:cs typeface="Arial"/>
              </a:rPr>
              <a:t>karşılık veriyordu:"Evet, hükümdar benim,  lâkin </a:t>
            </a: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o da </a:t>
            </a:r>
            <a:r>
              <a:rPr sz="1200" b="1" spc="-5" dirty="0">
                <a:solidFill>
                  <a:srgbClr val="006FC0"/>
                </a:solidFill>
                <a:latin typeface="Arial"/>
                <a:cs typeface="Arial"/>
              </a:rPr>
              <a:t>benim</a:t>
            </a:r>
            <a:r>
              <a:rPr sz="1200" b="1" spc="-1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006FC0"/>
                </a:solidFill>
                <a:latin typeface="Arial"/>
                <a:cs typeface="Arial"/>
              </a:rPr>
              <a:t>Hoca’mdır!"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21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98372" y="3520566"/>
            <a:ext cx="5654675" cy="34846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194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Century Gothic"/>
                <a:cs typeface="Century Gothic"/>
              </a:rPr>
              <a:t>BAYRAĞA SAYGI</a:t>
            </a:r>
            <a:endParaRPr sz="1200">
              <a:latin typeface="Century Gothic"/>
              <a:cs typeface="Century Gothic"/>
            </a:endParaRPr>
          </a:p>
          <a:p>
            <a:pPr marL="12700" marR="5080" indent="269240">
              <a:lnSpc>
                <a:spcPct val="102299"/>
              </a:lnSpc>
              <a:spcBef>
                <a:spcPts val="1005"/>
              </a:spcBef>
            </a:pPr>
            <a:r>
              <a:rPr sz="1200" b="1" spc="-5" dirty="0">
                <a:latin typeface="Century Gothic"/>
                <a:cs typeface="Century Gothic"/>
              </a:rPr>
              <a:t>Ordumuz </a:t>
            </a:r>
            <a:r>
              <a:rPr sz="1200" b="1" spc="-90" dirty="0">
                <a:latin typeface="Century Gothic"/>
                <a:cs typeface="Century Gothic"/>
              </a:rPr>
              <a:t>Ġzmir’e </a:t>
            </a:r>
            <a:r>
              <a:rPr sz="1200" b="1" spc="-55" dirty="0">
                <a:latin typeface="Century Gothic"/>
                <a:cs typeface="Century Gothic"/>
              </a:rPr>
              <a:t>girmiĢti. </a:t>
            </a:r>
            <a:r>
              <a:rPr sz="1200" b="1" spc="-70" dirty="0">
                <a:latin typeface="Century Gothic"/>
                <a:cs typeface="Century Gothic"/>
              </a:rPr>
              <a:t>DüĢman, </a:t>
            </a:r>
            <a:r>
              <a:rPr sz="1200" b="1" spc="-5" dirty="0">
                <a:latin typeface="Century Gothic"/>
                <a:cs typeface="Century Gothic"/>
              </a:rPr>
              <a:t>gemilere </a:t>
            </a:r>
            <a:r>
              <a:rPr sz="1200" b="1" spc="-80" dirty="0">
                <a:latin typeface="Century Gothic"/>
                <a:cs typeface="Century Gothic"/>
              </a:rPr>
              <a:t>binmiĢ </a:t>
            </a:r>
            <a:r>
              <a:rPr sz="1200" b="1" spc="-5" dirty="0">
                <a:latin typeface="Century Gothic"/>
                <a:cs typeface="Century Gothic"/>
              </a:rPr>
              <a:t>kaçıyordu. Atatürk, hükümet  binasına girince, ayaklarının altına </a:t>
            </a:r>
            <a:r>
              <a:rPr sz="1200" b="1" spc="-75" dirty="0">
                <a:latin typeface="Century Gothic"/>
                <a:cs typeface="Century Gothic"/>
              </a:rPr>
              <a:t>düĢman </a:t>
            </a:r>
            <a:r>
              <a:rPr sz="1200" b="1" spc="-5" dirty="0">
                <a:latin typeface="Century Gothic"/>
                <a:cs typeface="Century Gothic"/>
              </a:rPr>
              <a:t>bayrağını serdiler. Çiğneyip geçmesini  istediler.</a:t>
            </a:r>
            <a:endParaRPr sz="1200">
              <a:latin typeface="Century Gothic"/>
              <a:cs typeface="Century Gothic"/>
            </a:endParaRPr>
          </a:p>
          <a:p>
            <a:pPr marL="281940">
              <a:lnSpc>
                <a:spcPct val="100000"/>
              </a:lnSpc>
              <a:spcBef>
                <a:spcPts val="1030"/>
              </a:spcBef>
            </a:pPr>
            <a:r>
              <a:rPr sz="1200" b="1" spc="-5" dirty="0">
                <a:latin typeface="Century Gothic"/>
                <a:cs typeface="Century Gothic"/>
              </a:rPr>
              <a:t>Atatürk:</a:t>
            </a:r>
            <a:endParaRPr sz="1200">
              <a:latin typeface="Century Gothic"/>
              <a:cs typeface="Century Gothic"/>
            </a:endParaRPr>
          </a:p>
          <a:p>
            <a:pPr marL="281940" marR="3059430">
              <a:lnSpc>
                <a:spcPts val="2350"/>
              </a:lnSpc>
              <a:spcBef>
                <a:spcPts val="240"/>
              </a:spcBef>
            </a:pPr>
            <a:r>
              <a:rPr sz="1200" b="1" spc="-5" dirty="0">
                <a:latin typeface="Century Gothic"/>
                <a:cs typeface="Century Gothic"/>
              </a:rPr>
              <a:t>--Kaldırın </a:t>
            </a:r>
            <a:r>
              <a:rPr sz="1200" b="1" dirty="0">
                <a:latin typeface="Century Gothic"/>
                <a:cs typeface="Century Gothic"/>
              </a:rPr>
              <a:t>bu bayrağı </a:t>
            </a:r>
            <a:r>
              <a:rPr sz="1200" b="1" spc="-5" dirty="0">
                <a:latin typeface="Century Gothic"/>
                <a:cs typeface="Century Gothic"/>
              </a:rPr>
              <a:t>yerden dedi.  </a:t>
            </a:r>
            <a:r>
              <a:rPr sz="1200" b="1" spc="-105" dirty="0">
                <a:latin typeface="Century Gothic"/>
                <a:cs typeface="Century Gothic"/>
              </a:rPr>
              <a:t>Ġtiraz </a:t>
            </a:r>
            <a:r>
              <a:rPr sz="1200" b="1" spc="-5" dirty="0">
                <a:latin typeface="Century Gothic"/>
                <a:cs typeface="Century Gothic"/>
              </a:rPr>
              <a:t>edenler</a:t>
            </a:r>
            <a:r>
              <a:rPr sz="1200" b="1" spc="-125" dirty="0">
                <a:latin typeface="Century Gothic"/>
                <a:cs typeface="Century Gothic"/>
              </a:rPr>
              <a:t> </a:t>
            </a:r>
            <a:r>
              <a:rPr sz="1200" b="1" spc="-5" dirty="0">
                <a:latin typeface="Century Gothic"/>
                <a:cs typeface="Century Gothic"/>
              </a:rPr>
              <a:t>oldu:</a:t>
            </a:r>
            <a:endParaRPr sz="1200">
              <a:latin typeface="Century Gothic"/>
              <a:cs typeface="Century Gothic"/>
            </a:endParaRPr>
          </a:p>
          <a:p>
            <a:pPr marL="281940" marR="2479675">
              <a:lnSpc>
                <a:spcPts val="2350"/>
              </a:lnSpc>
              <a:spcBef>
                <a:spcPts val="5"/>
              </a:spcBef>
            </a:pPr>
            <a:r>
              <a:rPr sz="1200" b="1" spc="-5" dirty="0">
                <a:latin typeface="Century Gothic"/>
                <a:cs typeface="Century Gothic"/>
              </a:rPr>
              <a:t>--Ama, </a:t>
            </a:r>
            <a:r>
              <a:rPr sz="1200" b="1" spc="-75" dirty="0">
                <a:latin typeface="Century Gothic"/>
                <a:cs typeface="Century Gothic"/>
              </a:rPr>
              <a:t>düĢman </a:t>
            </a:r>
            <a:r>
              <a:rPr sz="1200" b="1" dirty="0">
                <a:latin typeface="Century Gothic"/>
                <a:cs typeface="Century Gothic"/>
              </a:rPr>
              <a:t>bizim </a:t>
            </a:r>
            <a:r>
              <a:rPr sz="1200" b="1" spc="-5" dirty="0">
                <a:latin typeface="Century Gothic"/>
                <a:cs typeface="Century Gothic"/>
              </a:rPr>
              <a:t>bayrağımızı çiğnedi.  Atatürk:</a:t>
            </a:r>
            <a:endParaRPr sz="1200">
              <a:latin typeface="Century Gothic"/>
              <a:cs typeface="Century Gothic"/>
            </a:endParaRPr>
          </a:p>
          <a:p>
            <a:pPr marL="12700" marR="173355" indent="269240">
              <a:lnSpc>
                <a:spcPct val="102699"/>
              </a:lnSpc>
              <a:spcBef>
                <a:spcPts val="740"/>
              </a:spcBef>
            </a:pPr>
            <a:r>
              <a:rPr sz="1200" b="1" spc="-5" dirty="0">
                <a:latin typeface="Century Gothic"/>
                <a:cs typeface="Century Gothic"/>
              </a:rPr>
              <a:t>--Onlar bayrağa </a:t>
            </a:r>
            <a:r>
              <a:rPr sz="1200" b="1" dirty="0">
                <a:latin typeface="Century Gothic"/>
                <a:cs typeface="Century Gothic"/>
              </a:rPr>
              <a:t>saygı </a:t>
            </a:r>
            <a:r>
              <a:rPr sz="1200" b="1" spc="-45" dirty="0">
                <a:latin typeface="Century Gothic"/>
                <a:cs typeface="Century Gothic"/>
              </a:rPr>
              <a:t>göstermemiĢ </a:t>
            </a:r>
            <a:r>
              <a:rPr sz="1200" b="1" spc="-5" dirty="0">
                <a:latin typeface="Century Gothic"/>
                <a:cs typeface="Century Gothic"/>
              </a:rPr>
              <a:t>olabilirler. Bayrak, </a:t>
            </a:r>
            <a:r>
              <a:rPr sz="1200" b="1" dirty="0">
                <a:latin typeface="Century Gothic"/>
                <a:cs typeface="Century Gothic"/>
              </a:rPr>
              <a:t>bir </a:t>
            </a:r>
            <a:r>
              <a:rPr sz="1200" b="1" spc="-5" dirty="0">
                <a:latin typeface="Century Gothic"/>
                <a:cs typeface="Century Gothic"/>
              </a:rPr>
              <a:t>milletin </a:t>
            </a:r>
            <a:r>
              <a:rPr sz="1200" b="1" dirty="0">
                <a:latin typeface="Century Gothic"/>
                <a:cs typeface="Century Gothic"/>
              </a:rPr>
              <a:t>en </a:t>
            </a:r>
            <a:r>
              <a:rPr sz="1200" b="1" spc="-5" dirty="0">
                <a:latin typeface="Century Gothic"/>
                <a:cs typeface="Century Gothic"/>
              </a:rPr>
              <a:t>kutsal  varlığıdır. Onlar </a:t>
            </a:r>
            <a:r>
              <a:rPr sz="1200" b="1" dirty="0">
                <a:latin typeface="Century Gothic"/>
                <a:cs typeface="Century Gothic"/>
              </a:rPr>
              <a:t>öyle </a:t>
            </a:r>
            <a:r>
              <a:rPr sz="1200" b="1" spc="-5" dirty="0">
                <a:latin typeface="Century Gothic"/>
                <a:cs typeface="Century Gothic"/>
              </a:rPr>
              <a:t>yaptı diye, </a:t>
            </a:r>
            <a:r>
              <a:rPr sz="1200" b="1" dirty="0">
                <a:latin typeface="Century Gothic"/>
                <a:cs typeface="Century Gothic"/>
              </a:rPr>
              <a:t>bizim </a:t>
            </a:r>
            <a:r>
              <a:rPr sz="1200" b="1" spc="-5" dirty="0">
                <a:latin typeface="Century Gothic"/>
                <a:cs typeface="Century Gothic"/>
              </a:rPr>
              <a:t>de </a:t>
            </a:r>
            <a:r>
              <a:rPr sz="1200" b="1" spc="-10" dirty="0">
                <a:latin typeface="Century Gothic"/>
                <a:cs typeface="Century Gothic"/>
              </a:rPr>
              <a:t>öyle </a:t>
            </a:r>
            <a:r>
              <a:rPr sz="1200" b="1" spc="-5" dirty="0">
                <a:latin typeface="Century Gothic"/>
                <a:cs typeface="Century Gothic"/>
              </a:rPr>
              <a:t>yapmamız gerekmez. </a:t>
            </a:r>
            <a:r>
              <a:rPr sz="1200" b="1" dirty="0">
                <a:latin typeface="Century Gothic"/>
                <a:cs typeface="Century Gothic"/>
              </a:rPr>
              <a:t>Biz</a:t>
            </a:r>
            <a:r>
              <a:rPr sz="1200" b="1" spc="65" dirty="0">
                <a:latin typeface="Century Gothic"/>
                <a:cs typeface="Century Gothic"/>
              </a:rPr>
              <a:t> </a:t>
            </a:r>
            <a:r>
              <a:rPr sz="1200" b="1" spc="-5" dirty="0">
                <a:latin typeface="Century Gothic"/>
                <a:cs typeface="Century Gothic"/>
              </a:rPr>
              <a:t>bayrağa,</a:t>
            </a:r>
            <a:endParaRPr sz="1200">
              <a:latin typeface="Century Gothic"/>
              <a:cs typeface="Century Gothic"/>
            </a:endParaRPr>
          </a:p>
          <a:p>
            <a:pPr marL="12700" marR="24765">
              <a:lnSpc>
                <a:spcPct val="101800"/>
              </a:lnSpc>
            </a:pPr>
            <a:r>
              <a:rPr sz="1200" b="1" spc="-5" dirty="0">
                <a:latin typeface="Century Gothic"/>
                <a:cs typeface="Century Gothic"/>
              </a:rPr>
              <a:t>hangi millete ait olursa olsun, saygı gösteririz. Herkesin de saygı göstermesini isteriz,  dedi.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6450" y="7556500"/>
            <a:ext cx="5877560" cy="3019416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6350" algn="just">
              <a:lnSpc>
                <a:spcPct val="95900"/>
              </a:lnSpc>
              <a:spcBef>
                <a:spcPts val="155"/>
              </a:spcBef>
            </a:pPr>
            <a:r>
              <a:rPr sz="1400" b="1" dirty="0">
                <a:solidFill>
                  <a:srgbClr val="006FC0"/>
                </a:solidFill>
                <a:latin typeface="Arial"/>
                <a:cs typeface="Arial"/>
              </a:rPr>
              <a:t>Fatih </a:t>
            </a:r>
            <a:r>
              <a:rPr sz="1400" b="1" spc="-5" dirty="0">
                <a:solidFill>
                  <a:srgbClr val="006FC0"/>
                </a:solidFill>
                <a:latin typeface="Arial"/>
                <a:cs typeface="Arial"/>
              </a:rPr>
              <a:t>Sultan Mehmet, bir gün veziri Mahmut </a:t>
            </a:r>
            <a:r>
              <a:rPr sz="1400" b="1" spc="-10" dirty="0">
                <a:solidFill>
                  <a:srgbClr val="006FC0"/>
                </a:solidFill>
                <a:latin typeface="Arial"/>
                <a:cs typeface="Arial"/>
              </a:rPr>
              <a:t>Paşa'yı </a:t>
            </a:r>
            <a:r>
              <a:rPr sz="1400" b="1" spc="-5" dirty="0">
                <a:solidFill>
                  <a:srgbClr val="006FC0"/>
                </a:solidFill>
                <a:latin typeface="Arial"/>
                <a:cs typeface="Arial"/>
              </a:rPr>
              <a:t>yanına alarak hocası Akşemseddin'i  ziyarete gitmişti. </a:t>
            </a:r>
            <a:r>
              <a:rPr sz="1400" b="1" spc="-10" dirty="0">
                <a:solidFill>
                  <a:srgbClr val="006FC0"/>
                </a:solidFill>
                <a:latin typeface="Arial"/>
                <a:cs typeface="Arial"/>
              </a:rPr>
              <a:t>Akşemseddin, </a:t>
            </a:r>
            <a:r>
              <a:rPr sz="1400" b="1" spc="-5" dirty="0">
                <a:solidFill>
                  <a:srgbClr val="006FC0"/>
                </a:solidFill>
                <a:latin typeface="Arial"/>
                <a:cs typeface="Arial"/>
              </a:rPr>
              <a:t>Padişah içeri girdiği halde </a:t>
            </a:r>
            <a:r>
              <a:rPr sz="1400" b="1" spc="-10" dirty="0">
                <a:solidFill>
                  <a:srgbClr val="006FC0"/>
                </a:solidFill>
                <a:latin typeface="Arial"/>
                <a:cs typeface="Arial"/>
              </a:rPr>
              <a:t>ayağa </a:t>
            </a:r>
            <a:r>
              <a:rPr sz="1400" b="1" spc="-5" dirty="0">
                <a:solidFill>
                  <a:srgbClr val="006FC0"/>
                </a:solidFill>
                <a:latin typeface="Arial"/>
                <a:cs typeface="Arial"/>
              </a:rPr>
              <a:t>kalkmamıştı. Bir süre  geçtikten </a:t>
            </a:r>
            <a:r>
              <a:rPr sz="1400" b="1" dirty="0">
                <a:solidFill>
                  <a:srgbClr val="006FC0"/>
                </a:solidFill>
                <a:latin typeface="Arial"/>
                <a:cs typeface="Arial"/>
              </a:rPr>
              <a:t>sonra </a:t>
            </a:r>
            <a:r>
              <a:rPr sz="1400" b="1" spc="-5" dirty="0">
                <a:solidFill>
                  <a:srgbClr val="006FC0"/>
                </a:solidFill>
                <a:latin typeface="Arial"/>
                <a:cs typeface="Arial"/>
              </a:rPr>
              <a:t>Akşemseddin, Fatih'in huzuruna gitti. Padişahın yanında Mahmut Paşa  </a:t>
            </a:r>
            <a:r>
              <a:rPr sz="1400" b="1" dirty="0">
                <a:solidFill>
                  <a:srgbClr val="006FC0"/>
                </a:solidFill>
                <a:latin typeface="Arial"/>
                <a:cs typeface="Arial"/>
              </a:rPr>
              <a:t>da </a:t>
            </a:r>
            <a:r>
              <a:rPr sz="1400" b="1" spc="-5" dirty="0">
                <a:solidFill>
                  <a:srgbClr val="006FC0"/>
                </a:solidFill>
                <a:latin typeface="Arial"/>
                <a:cs typeface="Arial"/>
              </a:rPr>
              <a:t>bulunuyordu. </a:t>
            </a:r>
            <a:r>
              <a:rPr sz="1400" b="1" dirty="0">
                <a:solidFill>
                  <a:srgbClr val="006FC0"/>
                </a:solidFill>
                <a:latin typeface="Arial"/>
                <a:cs typeface="Arial"/>
              </a:rPr>
              <a:t>Fatih </a:t>
            </a:r>
            <a:r>
              <a:rPr sz="1400" b="1" spc="-5" dirty="0">
                <a:solidFill>
                  <a:srgbClr val="006FC0"/>
                </a:solidFill>
                <a:latin typeface="Arial"/>
                <a:cs typeface="Arial"/>
              </a:rPr>
              <a:t>hemen </a:t>
            </a:r>
            <a:r>
              <a:rPr sz="1400" b="1" spc="-10" dirty="0">
                <a:solidFill>
                  <a:srgbClr val="006FC0"/>
                </a:solidFill>
                <a:latin typeface="Arial"/>
                <a:cs typeface="Arial"/>
              </a:rPr>
              <a:t>ayağa </a:t>
            </a:r>
            <a:r>
              <a:rPr sz="1400" b="1" spc="-5" dirty="0">
                <a:solidFill>
                  <a:srgbClr val="006FC0"/>
                </a:solidFill>
                <a:latin typeface="Arial"/>
                <a:cs typeface="Arial"/>
              </a:rPr>
              <a:t>kalkarak hocasına </a:t>
            </a:r>
            <a:r>
              <a:rPr sz="1400" b="1" spc="-10" dirty="0">
                <a:solidFill>
                  <a:srgbClr val="006FC0"/>
                </a:solidFill>
                <a:latin typeface="Arial"/>
                <a:cs typeface="Arial"/>
              </a:rPr>
              <a:t>yer </a:t>
            </a:r>
            <a:r>
              <a:rPr sz="1400" b="1" spc="-5" dirty="0">
                <a:solidFill>
                  <a:srgbClr val="006FC0"/>
                </a:solidFill>
                <a:latin typeface="Arial"/>
                <a:cs typeface="Arial"/>
              </a:rPr>
              <a:t>gösterdi. İki </a:t>
            </a:r>
            <a:r>
              <a:rPr sz="1400" b="1" spc="-10" dirty="0">
                <a:solidFill>
                  <a:srgbClr val="006FC0"/>
                </a:solidFill>
                <a:latin typeface="Arial"/>
                <a:cs typeface="Arial"/>
              </a:rPr>
              <a:t>olayı </a:t>
            </a:r>
            <a:r>
              <a:rPr sz="1400" b="1" spc="-5" dirty="0">
                <a:solidFill>
                  <a:srgbClr val="006FC0"/>
                </a:solidFill>
                <a:latin typeface="Arial"/>
                <a:cs typeface="Arial"/>
              </a:rPr>
              <a:t>kıyaslayan  Mahmut Paşa dayanamayıp</a:t>
            </a:r>
            <a:r>
              <a:rPr sz="1400" b="1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6FC0"/>
                </a:solidFill>
                <a:latin typeface="Arial"/>
                <a:cs typeface="Arial"/>
              </a:rPr>
              <a:t>sordu: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 marR="5080" indent="449580" algn="just">
              <a:lnSpc>
                <a:spcPts val="1270"/>
              </a:lnSpc>
              <a:buChar char="-"/>
              <a:tabLst>
                <a:tab pos="590550" algn="l"/>
              </a:tabLst>
            </a:pPr>
            <a:r>
              <a:rPr sz="1400" b="1" spc="-5" dirty="0">
                <a:solidFill>
                  <a:srgbClr val="006FC0"/>
                </a:solidFill>
                <a:latin typeface="Arial"/>
                <a:cs typeface="Arial"/>
              </a:rPr>
              <a:t>Hünkârım, hocanız geldiğinde siz </a:t>
            </a:r>
            <a:r>
              <a:rPr sz="1400" b="1" spc="-10" dirty="0">
                <a:solidFill>
                  <a:srgbClr val="006FC0"/>
                </a:solidFill>
                <a:latin typeface="Arial"/>
                <a:cs typeface="Arial"/>
              </a:rPr>
              <a:t>ayağa </a:t>
            </a:r>
            <a:r>
              <a:rPr sz="1400" b="1" spc="-5" dirty="0">
                <a:solidFill>
                  <a:srgbClr val="006FC0"/>
                </a:solidFill>
                <a:latin typeface="Arial"/>
                <a:cs typeface="Arial"/>
              </a:rPr>
              <a:t>kalktınız. </a:t>
            </a:r>
            <a:r>
              <a:rPr sz="1400" b="1" spc="-10" dirty="0">
                <a:solidFill>
                  <a:srgbClr val="006FC0"/>
                </a:solidFill>
                <a:latin typeface="Arial"/>
                <a:cs typeface="Arial"/>
              </a:rPr>
              <a:t>Hâlbuki </a:t>
            </a:r>
            <a:r>
              <a:rPr sz="1400" b="1" spc="-5" dirty="0">
                <a:solidFill>
                  <a:srgbClr val="006FC0"/>
                </a:solidFill>
                <a:latin typeface="Arial"/>
                <a:cs typeface="Arial"/>
              </a:rPr>
              <a:t>siz onun yanına  gittiğinizde </a:t>
            </a:r>
            <a:r>
              <a:rPr sz="1400" b="1" dirty="0">
                <a:solidFill>
                  <a:srgbClr val="006FC0"/>
                </a:solidFill>
                <a:latin typeface="Arial"/>
                <a:cs typeface="Arial"/>
              </a:rPr>
              <a:t>o </a:t>
            </a:r>
            <a:r>
              <a:rPr sz="1400" b="1" spc="-10" dirty="0">
                <a:solidFill>
                  <a:srgbClr val="006FC0"/>
                </a:solidFill>
                <a:latin typeface="Arial"/>
                <a:cs typeface="Arial"/>
              </a:rPr>
              <a:t>ayağa </a:t>
            </a:r>
            <a:r>
              <a:rPr sz="1400" b="1" spc="-5" dirty="0">
                <a:solidFill>
                  <a:srgbClr val="006FC0"/>
                </a:solidFill>
                <a:latin typeface="Arial"/>
                <a:cs typeface="Arial"/>
              </a:rPr>
              <a:t>kalkmaz. Sebebi </a:t>
            </a:r>
            <a:r>
              <a:rPr sz="1400" b="1" dirty="0">
                <a:solidFill>
                  <a:srgbClr val="006FC0"/>
                </a:solidFill>
                <a:latin typeface="Arial"/>
                <a:cs typeface="Arial"/>
              </a:rPr>
              <a:t>ne</a:t>
            </a:r>
            <a:r>
              <a:rPr sz="1400" b="1" spc="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6FC0"/>
                </a:solidFill>
                <a:latin typeface="Arial"/>
                <a:cs typeface="Arial"/>
              </a:rPr>
              <a:t>ola?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006FC0"/>
              </a:buClr>
              <a:buFont typeface="Arial"/>
              <a:buChar char="-"/>
            </a:pPr>
            <a:endParaRPr sz="1400">
              <a:latin typeface="Times New Roman"/>
              <a:cs typeface="Times New Roman"/>
            </a:endParaRPr>
          </a:p>
          <a:p>
            <a:pPr marL="462280">
              <a:lnSpc>
                <a:spcPts val="1290"/>
              </a:lnSpc>
            </a:pPr>
            <a:r>
              <a:rPr sz="1400" b="1" dirty="0">
                <a:solidFill>
                  <a:srgbClr val="006FC0"/>
                </a:solidFill>
                <a:latin typeface="Arial"/>
                <a:cs typeface="Arial"/>
              </a:rPr>
              <a:t>Fatih </a:t>
            </a:r>
            <a:r>
              <a:rPr sz="1400" b="1" spc="-10" dirty="0">
                <a:solidFill>
                  <a:srgbClr val="006FC0"/>
                </a:solidFill>
                <a:latin typeface="Arial"/>
                <a:cs typeface="Arial"/>
              </a:rPr>
              <a:t>şöyle </a:t>
            </a:r>
            <a:r>
              <a:rPr sz="1400" b="1" spc="-5" dirty="0">
                <a:solidFill>
                  <a:srgbClr val="006FC0"/>
                </a:solidFill>
                <a:latin typeface="Arial"/>
                <a:cs typeface="Arial"/>
              </a:rPr>
              <a:t>cevap</a:t>
            </a:r>
            <a:r>
              <a:rPr sz="1400" b="1" spc="-6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6FC0"/>
                </a:solidFill>
                <a:latin typeface="Arial"/>
                <a:cs typeface="Arial"/>
              </a:rPr>
              <a:t>verdi:</a:t>
            </a:r>
            <a:endParaRPr sz="1400">
              <a:latin typeface="Arial"/>
              <a:cs typeface="Arial"/>
            </a:endParaRPr>
          </a:p>
          <a:p>
            <a:pPr marL="12700" marR="5715" indent="488950" algn="just">
              <a:lnSpc>
                <a:spcPct val="95900"/>
              </a:lnSpc>
              <a:spcBef>
                <a:spcPts val="25"/>
              </a:spcBef>
              <a:buChar char="-"/>
              <a:tabLst>
                <a:tab pos="601345" algn="l"/>
              </a:tabLst>
            </a:pPr>
            <a:r>
              <a:rPr sz="1400" b="1" spc="-5" dirty="0">
                <a:solidFill>
                  <a:srgbClr val="006FC0"/>
                </a:solidFill>
                <a:latin typeface="Arial"/>
                <a:cs typeface="Arial"/>
              </a:rPr>
              <a:t>Hocam Akşemseddin'e </a:t>
            </a:r>
            <a:r>
              <a:rPr sz="1400" b="1" spc="-10" dirty="0">
                <a:solidFill>
                  <a:srgbClr val="006FC0"/>
                </a:solidFill>
                <a:latin typeface="Arial"/>
                <a:cs typeface="Arial"/>
              </a:rPr>
              <a:t>saygı </a:t>
            </a:r>
            <a:r>
              <a:rPr sz="1400" b="1" spc="-5" dirty="0">
                <a:solidFill>
                  <a:srgbClr val="006FC0"/>
                </a:solidFill>
                <a:latin typeface="Arial"/>
                <a:cs typeface="Arial"/>
              </a:rPr>
              <a:t>göstermemek elimde değil. </a:t>
            </a:r>
            <a:r>
              <a:rPr sz="1400" b="1" dirty="0">
                <a:solidFill>
                  <a:srgbClr val="006FC0"/>
                </a:solidFill>
                <a:latin typeface="Arial"/>
                <a:cs typeface="Arial"/>
              </a:rPr>
              <a:t>O </a:t>
            </a:r>
            <a:r>
              <a:rPr sz="1400" b="1" spc="-10" dirty="0">
                <a:solidFill>
                  <a:srgbClr val="006FC0"/>
                </a:solidFill>
                <a:latin typeface="Arial"/>
                <a:cs typeface="Arial"/>
              </a:rPr>
              <a:t>yanıma </a:t>
            </a:r>
            <a:r>
              <a:rPr sz="1400" b="1" spc="-5" dirty="0">
                <a:solidFill>
                  <a:srgbClr val="006FC0"/>
                </a:solidFill>
                <a:latin typeface="Arial"/>
                <a:cs typeface="Arial"/>
              </a:rPr>
              <a:t>geldiğinde  </a:t>
            </a:r>
            <a:r>
              <a:rPr sz="1400" b="1" spc="-10" dirty="0">
                <a:solidFill>
                  <a:srgbClr val="006FC0"/>
                </a:solidFill>
                <a:latin typeface="Arial"/>
                <a:cs typeface="Arial"/>
              </a:rPr>
              <a:t>gayri ihtiyari </a:t>
            </a:r>
            <a:r>
              <a:rPr sz="1400" b="1" spc="-5" dirty="0">
                <a:solidFill>
                  <a:srgbClr val="006FC0"/>
                </a:solidFill>
                <a:latin typeface="Arial"/>
                <a:cs typeface="Arial"/>
              </a:rPr>
              <a:t>bir heyecan kaplar </a:t>
            </a:r>
            <a:r>
              <a:rPr sz="1400" b="1" spc="-10" dirty="0">
                <a:solidFill>
                  <a:srgbClr val="006FC0"/>
                </a:solidFill>
                <a:latin typeface="Arial"/>
                <a:cs typeface="Arial"/>
              </a:rPr>
              <a:t>ve </a:t>
            </a:r>
            <a:r>
              <a:rPr sz="1400" b="1" spc="-5" dirty="0">
                <a:solidFill>
                  <a:srgbClr val="006FC0"/>
                </a:solidFill>
                <a:latin typeface="Arial"/>
                <a:cs typeface="Arial"/>
              </a:rPr>
              <a:t>farkında </a:t>
            </a:r>
            <a:r>
              <a:rPr sz="1400" b="1" dirty="0">
                <a:solidFill>
                  <a:srgbClr val="006FC0"/>
                </a:solidFill>
                <a:latin typeface="Arial"/>
                <a:cs typeface="Arial"/>
              </a:rPr>
              <a:t>olmadan </a:t>
            </a:r>
            <a:r>
              <a:rPr sz="1400" b="1" spc="-5" dirty="0">
                <a:solidFill>
                  <a:srgbClr val="006FC0"/>
                </a:solidFill>
                <a:latin typeface="Arial"/>
                <a:cs typeface="Arial"/>
              </a:rPr>
              <a:t>kendimi ayakta bulurum. </a:t>
            </a:r>
            <a:r>
              <a:rPr sz="1400" b="1" dirty="0">
                <a:solidFill>
                  <a:srgbClr val="006FC0"/>
                </a:solidFill>
                <a:latin typeface="Arial"/>
                <a:cs typeface="Arial"/>
              </a:rPr>
              <a:t>O </a:t>
            </a:r>
            <a:r>
              <a:rPr sz="1400" b="1" spc="-5" dirty="0">
                <a:solidFill>
                  <a:srgbClr val="006FC0"/>
                </a:solidFill>
                <a:latin typeface="Arial"/>
                <a:cs typeface="Arial"/>
              </a:rPr>
              <a:t>ise,  ilmin izzetini korumak için </a:t>
            </a:r>
            <a:r>
              <a:rPr sz="1400" b="1" dirty="0">
                <a:solidFill>
                  <a:srgbClr val="006FC0"/>
                </a:solidFill>
                <a:latin typeface="Arial"/>
                <a:cs typeface="Arial"/>
              </a:rPr>
              <a:t>bana </a:t>
            </a:r>
            <a:r>
              <a:rPr sz="1400" b="1" spc="-10" dirty="0">
                <a:solidFill>
                  <a:srgbClr val="006FC0"/>
                </a:solidFill>
                <a:latin typeface="Arial"/>
                <a:cs typeface="Arial"/>
              </a:rPr>
              <a:t>ayağa </a:t>
            </a:r>
            <a:r>
              <a:rPr sz="1400" b="1" spc="-5" dirty="0">
                <a:solidFill>
                  <a:srgbClr val="006FC0"/>
                </a:solidFill>
                <a:latin typeface="Arial"/>
                <a:cs typeface="Arial"/>
              </a:rPr>
              <a:t>kalkmaz,</a:t>
            </a:r>
            <a:r>
              <a:rPr sz="1400" b="1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6FC0"/>
                </a:solidFill>
                <a:latin typeface="Arial"/>
                <a:cs typeface="Arial"/>
              </a:rPr>
              <a:t>buyurdu.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675" y="38736"/>
            <a:ext cx="7486650" cy="106546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20850" y="1612900"/>
            <a:ext cx="5835650" cy="71410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5" dirty="0">
                <a:solidFill>
                  <a:srgbClr val="002060"/>
                </a:solidFill>
                <a:latin typeface="Cambria"/>
                <a:cs typeface="Cambria"/>
              </a:rPr>
              <a:t>Nimete Saygı Bereketi</a:t>
            </a:r>
            <a:r>
              <a:rPr b="1" spc="0" dirty="0">
                <a:solidFill>
                  <a:srgbClr val="002060"/>
                </a:solidFill>
                <a:latin typeface="Cambria"/>
                <a:cs typeface="Cambria"/>
              </a:rPr>
              <a:t> </a:t>
            </a:r>
            <a:r>
              <a:rPr b="1" spc="-5" dirty="0">
                <a:solidFill>
                  <a:srgbClr val="002060"/>
                </a:solidFill>
                <a:latin typeface="Cambria"/>
                <a:cs typeface="Cambria"/>
              </a:rPr>
              <a:t>Getirir</a:t>
            </a:r>
            <a:endParaRPr>
              <a:latin typeface="Cambria"/>
              <a:cs typeface="Cambria"/>
            </a:endParaRPr>
          </a:p>
          <a:p>
            <a:pPr marL="20320" marR="116205" indent="33020">
              <a:lnSpc>
                <a:spcPct val="146700"/>
              </a:lnSpc>
              <a:spcBef>
                <a:spcPts val="1180"/>
              </a:spcBef>
            </a:pPr>
            <a:r>
              <a:rPr spc="-5" dirty="0">
                <a:solidFill>
                  <a:srgbClr val="002060"/>
                </a:solidFill>
                <a:latin typeface="Cambria"/>
                <a:cs typeface="Cambria"/>
              </a:rPr>
              <a:t>Beş yaşında idim. Babaannem rahmetli, pirinç ayıklıyordu. Bir </a:t>
            </a:r>
            <a:r>
              <a:rPr dirty="0">
                <a:solidFill>
                  <a:srgbClr val="002060"/>
                </a:solidFill>
                <a:latin typeface="Cambria"/>
                <a:cs typeface="Cambria"/>
              </a:rPr>
              <a:t>tane  </a:t>
            </a:r>
            <a:r>
              <a:rPr spc="-5" dirty="0">
                <a:solidFill>
                  <a:srgbClr val="002060"/>
                </a:solidFill>
                <a:latin typeface="Cambria"/>
                <a:cs typeface="Cambria"/>
              </a:rPr>
              <a:t>yere düştü. Babaannem eğildi, aramaya başladı. Sağa bakıyor, sola  bakıyor, bulmaya çalışıyor. Çocukluk </a:t>
            </a:r>
            <a:r>
              <a:rPr dirty="0">
                <a:solidFill>
                  <a:srgbClr val="002060"/>
                </a:solidFill>
                <a:latin typeface="Cambria"/>
                <a:cs typeface="Cambria"/>
              </a:rPr>
              <a:t>işte, </a:t>
            </a:r>
            <a:r>
              <a:rPr spc="-5" dirty="0">
                <a:solidFill>
                  <a:srgbClr val="002060"/>
                </a:solidFill>
                <a:latin typeface="Cambria"/>
                <a:cs typeface="Cambria"/>
              </a:rPr>
              <a:t>aman babaanne</a:t>
            </a:r>
            <a:r>
              <a:rPr spc="35" dirty="0">
                <a:solidFill>
                  <a:srgbClr val="002060"/>
                </a:solidFill>
                <a:latin typeface="Cambria"/>
                <a:cs typeface="Cambria"/>
              </a:rPr>
              <a:t> </a:t>
            </a:r>
            <a:r>
              <a:rPr spc="-5" dirty="0">
                <a:solidFill>
                  <a:srgbClr val="002060"/>
                </a:solidFill>
                <a:latin typeface="Cambria"/>
                <a:cs typeface="Cambria"/>
              </a:rPr>
              <a:t>dedim.</a:t>
            </a:r>
            <a:endParaRPr>
              <a:latin typeface="Cambria"/>
              <a:cs typeface="Cambria"/>
            </a:endParaRPr>
          </a:p>
          <a:p>
            <a:pPr marL="20320" marR="5080">
              <a:lnSpc>
                <a:spcPts val="2110"/>
              </a:lnSpc>
              <a:spcBef>
                <a:spcPts val="175"/>
              </a:spcBef>
            </a:pPr>
            <a:r>
              <a:rPr spc="-5" dirty="0">
                <a:solidFill>
                  <a:srgbClr val="002060"/>
                </a:solidFill>
                <a:latin typeface="Cambria"/>
                <a:cs typeface="Cambria"/>
              </a:rPr>
              <a:t>Bir pirinç tanesi için </a:t>
            </a:r>
            <a:r>
              <a:rPr dirty="0">
                <a:solidFill>
                  <a:srgbClr val="002060"/>
                </a:solidFill>
                <a:latin typeface="Cambria"/>
                <a:cs typeface="Cambria"/>
              </a:rPr>
              <a:t>bu </a:t>
            </a:r>
            <a:r>
              <a:rPr spc="-5" dirty="0">
                <a:solidFill>
                  <a:srgbClr val="002060"/>
                </a:solidFill>
                <a:latin typeface="Cambria"/>
                <a:cs typeface="Cambria"/>
              </a:rPr>
              <a:t>kadar çaba harcamaya, yorulmaya değer mi?  Rahmetli ilk defa sertleşti </a:t>
            </a:r>
            <a:r>
              <a:rPr dirty="0">
                <a:solidFill>
                  <a:srgbClr val="002060"/>
                </a:solidFill>
                <a:latin typeface="Cambria"/>
                <a:cs typeface="Cambria"/>
              </a:rPr>
              <a:t>bana </a:t>
            </a:r>
            <a:r>
              <a:rPr spc="-5" dirty="0">
                <a:solidFill>
                  <a:srgbClr val="002060"/>
                </a:solidFill>
                <a:latin typeface="Cambria"/>
                <a:cs typeface="Cambria"/>
              </a:rPr>
              <a:t>karşı, öfkeyle doğruldu. </a:t>
            </a:r>
            <a:r>
              <a:rPr dirty="0">
                <a:solidFill>
                  <a:srgbClr val="002060"/>
                </a:solidFill>
                <a:latin typeface="Cambria"/>
                <a:cs typeface="Cambria"/>
              </a:rPr>
              <a:t>Sen  </a:t>
            </a:r>
            <a:r>
              <a:rPr spc="-5" dirty="0">
                <a:solidFill>
                  <a:srgbClr val="002060"/>
                </a:solidFill>
                <a:latin typeface="Cambria"/>
                <a:cs typeface="Cambria"/>
              </a:rPr>
              <a:t>oturduğun yerden ahkâm kesiyorsun, dedi. </a:t>
            </a:r>
            <a:r>
              <a:rPr dirty="0">
                <a:solidFill>
                  <a:srgbClr val="002060"/>
                </a:solidFill>
                <a:latin typeface="Cambria"/>
                <a:cs typeface="Cambria"/>
              </a:rPr>
              <a:t>Hiç </a:t>
            </a:r>
            <a:r>
              <a:rPr spc="-5" dirty="0">
                <a:solidFill>
                  <a:srgbClr val="002060"/>
                </a:solidFill>
                <a:latin typeface="Cambria"/>
                <a:cs typeface="Cambria"/>
              </a:rPr>
              <a:t>pirinç üretilirken  gördün mü? İnsanlar </a:t>
            </a:r>
            <a:r>
              <a:rPr dirty="0">
                <a:solidFill>
                  <a:srgbClr val="002060"/>
                </a:solidFill>
                <a:latin typeface="Cambria"/>
                <a:cs typeface="Cambria"/>
              </a:rPr>
              <a:t>ne </a:t>
            </a:r>
            <a:r>
              <a:rPr spc="-5" dirty="0">
                <a:solidFill>
                  <a:srgbClr val="002060"/>
                </a:solidFill>
                <a:latin typeface="Cambria"/>
                <a:cs typeface="Cambria"/>
              </a:rPr>
              <a:t>kadar zorluk çekiyorlar. Bir pirinç tanesinde  kaç </a:t>
            </a:r>
            <a:r>
              <a:rPr dirty="0">
                <a:solidFill>
                  <a:srgbClr val="002060"/>
                </a:solidFill>
                <a:latin typeface="Cambria"/>
                <a:cs typeface="Cambria"/>
              </a:rPr>
              <a:t>insanin </a:t>
            </a:r>
            <a:r>
              <a:rPr spc="-5" dirty="0">
                <a:solidFill>
                  <a:srgbClr val="002060"/>
                </a:solidFill>
                <a:latin typeface="Cambria"/>
                <a:cs typeface="Cambria"/>
              </a:rPr>
              <a:t>göz nuru, alın teri, emeği, çilesi var biliyor</a:t>
            </a:r>
            <a:r>
              <a:rPr spc="30" dirty="0">
                <a:solidFill>
                  <a:srgbClr val="002060"/>
                </a:solidFill>
                <a:latin typeface="Cambria"/>
                <a:cs typeface="Cambria"/>
              </a:rPr>
              <a:t> </a:t>
            </a:r>
            <a:r>
              <a:rPr spc="-5" dirty="0">
                <a:solidFill>
                  <a:srgbClr val="002060"/>
                </a:solidFill>
                <a:latin typeface="Cambria"/>
                <a:cs typeface="Cambria"/>
              </a:rPr>
              <a:t>musun?</a:t>
            </a:r>
            <a:endParaRPr>
              <a:latin typeface="Cambria"/>
              <a:cs typeface="Cambria"/>
            </a:endParaRPr>
          </a:p>
          <a:p>
            <a:pPr marL="20320">
              <a:lnSpc>
                <a:spcPct val="100000"/>
              </a:lnSpc>
              <a:spcBef>
                <a:spcPts val="495"/>
              </a:spcBef>
            </a:pPr>
            <a:r>
              <a:rPr spc="-5" dirty="0">
                <a:solidFill>
                  <a:srgbClr val="002060"/>
                </a:solidFill>
                <a:latin typeface="Cambria"/>
                <a:cs typeface="Cambria"/>
              </a:rPr>
              <a:t>Utancımdan kıpkırmızı</a:t>
            </a:r>
            <a:r>
              <a:rPr dirty="0">
                <a:solidFill>
                  <a:srgbClr val="002060"/>
                </a:solidFill>
                <a:latin typeface="Cambria"/>
                <a:cs typeface="Cambria"/>
              </a:rPr>
              <a:t> </a:t>
            </a:r>
            <a:r>
              <a:rPr spc="-5" dirty="0">
                <a:solidFill>
                  <a:srgbClr val="002060"/>
                </a:solidFill>
                <a:latin typeface="Cambria"/>
                <a:cs typeface="Cambria"/>
              </a:rPr>
              <a:t>olmuştum.</a:t>
            </a:r>
            <a:endParaRPr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>
              <a:latin typeface="Times New Roman"/>
              <a:cs typeface="Times New Roman"/>
            </a:endParaRPr>
          </a:p>
          <a:p>
            <a:pPr marL="20320" marR="271145">
              <a:lnSpc>
                <a:spcPct val="146700"/>
              </a:lnSpc>
            </a:pPr>
            <a:r>
              <a:rPr spc="-5" dirty="0">
                <a:solidFill>
                  <a:srgbClr val="002060"/>
                </a:solidFill>
                <a:latin typeface="Cambria"/>
                <a:cs typeface="Cambria"/>
              </a:rPr>
              <a:t>Aradan yıllar geçti. Hukuk Fakültesinde öğrenciyim. Alain’in  proposlarını okuyorum. Birden irkildim. Babaannemi hatırladım.  Alain, </a:t>
            </a:r>
            <a:r>
              <a:rPr dirty="0">
                <a:solidFill>
                  <a:srgbClr val="002060"/>
                </a:solidFill>
                <a:latin typeface="Cambria"/>
                <a:cs typeface="Cambria"/>
              </a:rPr>
              <a:t>bir insan </a:t>
            </a:r>
            <a:r>
              <a:rPr spc="-5" dirty="0">
                <a:solidFill>
                  <a:srgbClr val="002060"/>
                </a:solidFill>
                <a:latin typeface="Cambria"/>
                <a:cs typeface="Cambria"/>
              </a:rPr>
              <a:t>yerde bir iğne görüp de eğilip almazsa, bütün  uygarlığa karşı ihanet etmiş olur diyordu. İlave ediyordu. Bir  iğnenin üretiminde binlerce </a:t>
            </a:r>
            <a:r>
              <a:rPr dirty="0">
                <a:solidFill>
                  <a:srgbClr val="002060"/>
                </a:solidFill>
                <a:latin typeface="Cambria"/>
                <a:cs typeface="Cambria"/>
              </a:rPr>
              <a:t>insanin </a:t>
            </a:r>
            <a:r>
              <a:rPr spc="-5" dirty="0">
                <a:solidFill>
                  <a:srgbClr val="002060"/>
                </a:solidFill>
                <a:latin typeface="Cambria"/>
                <a:cs typeface="Cambria"/>
              </a:rPr>
              <a:t>alın teri, </a:t>
            </a:r>
            <a:r>
              <a:rPr spc="-10" dirty="0">
                <a:solidFill>
                  <a:srgbClr val="002060"/>
                </a:solidFill>
                <a:latin typeface="Cambria"/>
                <a:cs typeface="Cambria"/>
              </a:rPr>
              <a:t>göz </a:t>
            </a:r>
            <a:r>
              <a:rPr spc="-5" dirty="0">
                <a:solidFill>
                  <a:srgbClr val="002060"/>
                </a:solidFill>
                <a:latin typeface="Cambria"/>
                <a:cs typeface="Cambria"/>
              </a:rPr>
              <a:t>nuru,</a:t>
            </a:r>
            <a:r>
              <a:rPr spc="25" dirty="0">
                <a:solidFill>
                  <a:srgbClr val="002060"/>
                </a:solidFill>
                <a:latin typeface="Cambria"/>
                <a:cs typeface="Cambria"/>
              </a:rPr>
              <a:t> </a:t>
            </a:r>
            <a:r>
              <a:rPr dirty="0">
                <a:solidFill>
                  <a:srgbClr val="002060"/>
                </a:solidFill>
                <a:latin typeface="Cambria"/>
                <a:cs typeface="Cambria"/>
              </a:rPr>
              <a:t>el</a:t>
            </a:r>
            <a:endParaRPr>
              <a:latin typeface="Cambria"/>
              <a:cs typeface="Cambria"/>
            </a:endParaRPr>
          </a:p>
          <a:p>
            <a:pPr marL="53340">
              <a:lnSpc>
                <a:spcPct val="100000"/>
              </a:lnSpc>
              <a:spcBef>
                <a:spcPts val="670"/>
              </a:spcBef>
            </a:pPr>
            <a:r>
              <a:rPr spc="-5" dirty="0">
                <a:solidFill>
                  <a:srgbClr val="002060"/>
                </a:solidFill>
                <a:latin typeface="Cambria"/>
                <a:cs typeface="Cambria"/>
              </a:rPr>
              <a:t>emeği vardır</a:t>
            </a:r>
            <a:r>
              <a:rPr spc="0" dirty="0">
                <a:solidFill>
                  <a:srgbClr val="002060"/>
                </a:solidFill>
                <a:latin typeface="Cambria"/>
                <a:cs typeface="Cambria"/>
              </a:rPr>
              <a:t> </a:t>
            </a:r>
            <a:r>
              <a:rPr spc="-5" dirty="0">
                <a:solidFill>
                  <a:srgbClr val="002060"/>
                </a:solidFill>
                <a:latin typeface="Cambria"/>
                <a:cs typeface="Cambria"/>
              </a:rPr>
              <a:t>diyordu.</a:t>
            </a:r>
            <a:endParaRPr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05447" y="10179811"/>
            <a:ext cx="168910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sz="1100" dirty="0">
                <a:latin typeface="Calibri"/>
                <a:cs typeface="Calibri"/>
              </a:rPr>
              <a:t>22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501650" y="519738"/>
            <a:ext cx="6629399" cy="6738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1460" algn="just">
              <a:lnSpc>
                <a:spcPct val="100000"/>
              </a:lnSpc>
              <a:spcBef>
                <a:spcPts val="100"/>
              </a:spcBef>
            </a:pPr>
            <a:r>
              <a:rPr lang="tr-TR" b="1" spc="-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SAYGILI </a:t>
            </a:r>
            <a:r>
              <a:rPr lang="tr-TR" b="1" spc="-14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BİR  ÇÖZÜM </a:t>
            </a:r>
            <a:endParaRPr lang="tr-TR" dirty="0" smtClean="0">
              <a:latin typeface="Segoe UI Symbol" pitchFamily="34" charset="0"/>
              <a:ea typeface="Segoe UI Symbol" pitchFamily="34" charset="0"/>
              <a:cs typeface="Times New Roman"/>
            </a:endParaRPr>
          </a:p>
          <a:p>
            <a:pPr algn="just">
              <a:lnSpc>
                <a:spcPct val="100000"/>
              </a:lnSpc>
              <a:spcBef>
                <a:spcPts val="10"/>
              </a:spcBef>
            </a:pPr>
            <a:endParaRPr lang="tr-TR" dirty="0" smtClean="0">
              <a:latin typeface="Segoe UI Symbol" pitchFamily="34" charset="0"/>
              <a:ea typeface="Segoe UI Symbol" pitchFamily="34" charset="0"/>
              <a:cs typeface="Times New Roman"/>
            </a:endParaRPr>
          </a:p>
          <a:p>
            <a:pPr marL="457200" marR="59690" indent="-228600" algn="just">
              <a:lnSpc>
                <a:spcPts val="1270"/>
              </a:lnSpc>
              <a:buAutoNum type="arabicPlain"/>
              <a:tabLst>
                <a:tab pos="457834" algn="l"/>
              </a:tabLst>
            </a:pPr>
            <a:r>
              <a:rPr lang="tr-TR" spc="-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Okulunuzun temizlik elemanı yerleri siliyor. Gideceğiniz yere </a:t>
            </a:r>
            <a:r>
              <a:rPr lang="tr-TR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sadece o </a:t>
            </a:r>
            <a:r>
              <a:rPr lang="tr-TR" spc="-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koridordan ulaşabileceksiniz. </a:t>
            </a:r>
            <a:r>
              <a:rPr lang="tr-TR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. </a:t>
            </a:r>
            <a:r>
              <a:rPr lang="tr-TR" spc="-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Saygılı  </a:t>
            </a:r>
            <a:r>
              <a:rPr lang="tr-TR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bir çözüm için ne</a:t>
            </a:r>
            <a:r>
              <a:rPr lang="tr-TR" spc="-3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 </a:t>
            </a:r>
            <a:r>
              <a:rPr lang="tr-TR" spc="-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yapmalısınız?</a:t>
            </a:r>
            <a:endParaRPr lang="tr-TR" dirty="0" smtClean="0">
              <a:latin typeface="Segoe UI Symbol" pitchFamily="34" charset="0"/>
              <a:ea typeface="Segoe UI Symbol" pitchFamily="34" charset="0"/>
              <a:cs typeface="Times New Roman"/>
            </a:endParaRPr>
          </a:p>
          <a:p>
            <a:pPr algn="just">
              <a:lnSpc>
                <a:spcPct val="100000"/>
              </a:lnSpc>
              <a:buFont typeface="Times New Roman"/>
              <a:buAutoNum type="arabicPlain"/>
            </a:pPr>
            <a:endParaRPr lang="tr-TR" dirty="0" smtClean="0">
              <a:latin typeface="Segoe UI Symbol" pitchFamily="34" charset="0"/>
              <a:ea typeface="Segoe UI Symbol" pitchFamily="34" charset="0"/>
              <a:cs typeface="Times New Roman"/>
            </a:endParaRPr>
          </a:p>
          <a:p>
            <a:pPr algn="just">
              <a:lnSpc>
                <a:spcPct val="100000"/>
              </a:lnSpc>
              <a:buFont typeface="Times New Roman"/>
              <a:buAutoNum type="arabicPlain"/>
            </a:pPr>
            <a:endParaRPr lang="tr-TR" dirty="0" smtClean="0">
              <a:latin typeface="Segoe UI Symbol" pitchFamily="34" charset="0"/>
              <a:ea typeface="Segoe UI Symbol" pitchFamily="34" charset="0"/>
              <a:cs typeface="Times New Roman"/>
            </a:endParaRPr>
          </a:p>
          <a:p>
            <a:pPr marL="457200" marR="321310" indent="-228600" algn="just">
              <a:lnSpc>
                <a:spcPts val="1260"/>
              </a:lnSpc>
              <a:buAutoNum type="arabicPlain"/>
              <a:tabLst>
                <a:tab pos="457834" algn="l"/>
              </a:tabLst>
            </a:pPr>
            <a:r>
              <a:rPr lang="tr-TR" spc="-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Kapıyı çalmadan içeri girdiniz. İçeridekiler </a:t>
            </a:r>
            <a:r>
              <a:rPr lang="tr-TR" spc="-10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kimseyi </a:t>
            </a:r>
            <a:r>
              <a:rPr lang="tr-TR" spc="-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beklemedikleri için şaşırdılar. Siz </a:t>
            </a:r>
            <a:r>
              <a:rPr lang="tr-TR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bir </a:t>
            </a:r>
            <a:r>
              <a:rPr lang="tr-TR" spc="-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hata yaptığınızı  düşünüyorsunuz. Saygılı bir </a:t>
            </a:r>
            <a:r>
              <a:rPr lang="tr-TR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çözüm için ne</a:t>
            </a:r>
            <a:r>
              <a:rPr lang="tr-TR" spc="-10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 </a:t>
            </a:r>
            <a:r>
              <a:rPr lang="tr-TR" spc="-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yapmalısınız?</a:t>
            </a:r>
            <a:endParaRPr lang="tr-TR" dirty="0" smtClean="0">
              <a:latin typeface="Segoe UI Symbol" pitchFamily="34" charset="0"/>
              <a:ea typeface="Segoe UI Symbol" pitchFamily="34" charset="0"/>
              <a:cs typeface="Times New Roman"/>
            </a:endParaRPr>
          </a:p>
          <a:p>
            <a:pPr algn="just">
              <a:lnSpc>
                <a:spcPct val="100000"/>
              </a:lnSpc>
              <a:buFont typeface="Times New Roman"/>
              <a:buAutoNum type="arabicPlain"/>
            </a:pPr>
            <a:endParaRPr lang="tr-TR" dirty="0" smtClean="0">
              <a:latin typeface="Segoe UI Symbol" pitchFamily="34" charset="0"/>
              <a:ea typeface="Segoe UI Symbol" pitchFamily="34" charset="0"/>
              <a:cs typeface="Times New Roman"/>
            </a:endParaRPr>
          </a:p>
          <a:p>
            <a:pPr marL="457200" marR="54610" indent="-228600" algn="just">
              <a:lnSpc>
                <a:spcPts val="1270"/>
              </a:lnSpc>
              <a:buAutoNum type="arabicPlain"/>
              <a:tabLst>
                <a:tab pos="457834" algn="l"/>
              </a:tabLst>
            </a:pPr>
            <a:r>
              <a:rPr lang="tr-TR" spc="-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Otobüste uygun </a:t>
            </a:r>
            <a:r>
              <a:rPr lang="tr-TR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bir </a:t>
            </a:r>
            <a:r>
              <a:rPr lang="tr-TR" spc="-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yer bulup oturdunuz. Yoğun bir ders günü geçirmiş ve </a:t>
            </a:r>
            <a:r>
              <a:rPr lang="tr-TR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çok </a:t>
            </a:r>
            <a:r>
              <a:rPr lang="tr-TR" spc="-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yorulmuştunuz. Yaşlı bir kadın  yer olmadığı için ayakta kaldı. Kafanızı camdan dışarıya çevirdiniz. İçiniz </a:t>
            </a:r>
            <a:r>
              <a:rPr lang="tr-TR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de </a:t>
            </a:r>
            <a:r>
              <a:rPr lang="tr-TR" spc="-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rahat değil. Saygılı bir</a:t>
            </a:r>
            <a:r>
              <a:rPr lang="tr-TR" spc="15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 </a:t>
            </a:r>
            <a:r>
              <a:rPr lang="tr-TR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çözüm</a:t>
            </a:r>
          </a:p>
          <a:p>
            <a:pPr marL="457200" algn="just">
              <a:lnSpc>
                <a:spcPts val="1230"/>
              </a:lnSpc>
            </a:pPr>
            <a:r>
              <a:rPr lang="tr-TR" spc="-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için </a:t>
            </a:r>
            <a:r>
              <a:rPr lang="tr-TR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ne </a:t>
            </a:r>
            <a:r>
              <a:rPr lang="tr-TR" spc="-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yapmalıydınız?</a:t>
            </a:r>
            <a:endParaRPr lang="tr-TR" dirty="0" smtClean="0">
              <a:latin typeface="Segoe UI Symbol" pitchFamily="34" charset="0"/>
              <a:ea typeface="Segoe UI Symbol" pitchFamily="34" charset="0"/>
              <a:cs typeface="Times New Roman"/>
            </a:endParaRPr>
          </a:p>
          <a:p>
            <a:pPr algn="just">
              <a:lnSpc>
                <a:spcPct val="100000"/>
              </a:lnSpc>
            </a:pPr>
            <a:endParaRPr lang="tr-TR" dirty="0" smtClean="0">
              <a:latin typeface="Segoe UI Symbol" pitchFamily="34" charset="0"/>
              <a:ea typeface="Segoe UI Symbol" pitchFamily="34" charset="0"/>
              <a:cs typeface="Times New Roman"/>
            </a:endParaRPr>
          </a:p>
          <a:p>
            <a:pPr algn="just">
              <a:lnSpc>
                <a:spcPct val="100000"/>
              </a:lnSpc>
              <a:spcBef>
                <a:spcPts val="30"/>
              </a:spcBef>
            </a:pPr>
            <a:endParaRPr lang="tr-TR" dirty="0" smtClean="0">
              <a:latin typeface="Segoe UI Symbol" pitchFamily="34" charset="0"/>
              <a:ea typeface="Segoe UI Symbol" pitchFamily="34" charset="0"/>
              <a:cs typeface="Times New Roman"/>
            </a:endParaRPr>
          </a:p>
          <a:p>
            <a:pPr marL="457200" marR="568325" indent="-228600" algn="just">
              <a:lnSpc>
                <a:spcPts val="1270"/>
              </a:lnSpc>
              <a:buAutoNum type="arabicPlain" startAt="4"/>
              <a:tabLst>
                <a:tab pos="457834" algn="l"/>
              </a:tabLst>
            </a:pPr>
            <a:r>
              <a:rPr lang="tr-TR" spc="-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Yemek sırasında sizden önce gelen arkadaşlarınızın önüne geçtiniz. Arkadakiler sizin </a:t>
            </a:r>
            <a:r>
              <a:rPr lang="tr-TR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ne </a:t>
            </a:r>
            <a:r>
              <a:rPr lang="tr-TR" spc="-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yaptığınızın  farkındalar. </a:t>
            </a:r>
            <a:r>
              <a:rPr lang="tr-TR" spc="-10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Ama </a:t>
            </a:r>
            <a:r>
              <a:rPr lang="tr-TR" spc="-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sizi kırmamak </a:t>
            </a:r>
            <a:r>
              <a:rPr lang="tr-TR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için </a:t>
            </a:r>
            <a:r>
              <a:rPr lang="tr-TR" spc="-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bunu söylemek</a:t>
            </a:r>
            <a:r>
              <a:rPr lang="tr-TR" spc="10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 </a:t>
            </a:r>
            <a:r>
              <a:rPr lang="tr-TR" spc="-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istemediler.</a:t>
            </a:r>
            <a:endParaRPr lang="tr-TR" dirty="0" smtClean="0">
              <a:latin typeface="Segoe UI Symbol" pitchFamily="34" charset="0"/>
              <a:ea typeface="Segoe UI Symbol" pitchFamily="34" charset="0"/>
              <a:cs typeface="Times New Roman"/>
            </a:endParaRPr>
          </a:p>
          <a:p>
            <a:pPr marL="420370" algn="just">
              <a:lnSpc>
                <a:spcPts val="1230"/>
              </a:lnSpc>
            </a:pPr>
            <a:r>
              <a:rPr lang="tr-TR" spc="-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Saygılı bir </a:t>
            </a:r>
            <a:r>
              <a:rPr lang="tr-TR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çözüm için ne</a:t>
            </a:r>
            <a:r>
              <a:rPr lang="tr-TR" spc="-20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 </a:t>
            </a:r>
            <a:r>
              <a:rPr lang="tr-TR" spc="-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yapabilirdiniz?</a:t>
            </a:r>
            <a:endParaRPr lang="tr-TR" dirty="0" smtClean="0">
              <a:latin typeface="Segoe UI Symbol" pitchFamily="34" charset="0"/>
              <a:ea typeface="Segoe UI Symbol" pitchFamily="34" charset="0"/>
              <a:cs typeface="Times New Roman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lang="tr-TR" dirty="0" smtClean="0">
              <a:latin typeface="Segoe UI Symbol" pitchFamily="34" charset="0"/>
              <a:ea typeface="Segoe UI Symbol" pitchFamily="34" charset="0"/>
              <a:cs typeface="Times New Roman"/>
            </a:endParaRPr>
          </a:p>
          <a:p>
            <a:pPr marL="457200" marR="5080" indent="-228600" algn="just">
              <a:lnSpc>
                <a:spcPts val="1260"/>
              </a:lnSpc>
              <a:buAutoNum type="arabicPlain" startAt="5"/>
              <a:tabLst>
                <a:tab pos="457834" algn="l"/>
              </a:tabLst>
            </a:pPr>
            <a:r>
              <a:rPr lang="tr-TR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Çok </a:t>
            </a:r>
            <a:r>
              <a:rPr lang="tr-TR" spc="-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susadınız. Küçük kardeşiniz </a:t>
            </a:r>
            <a:r>
              <a:rPr lang="tr-TR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de çok susadı. </a:t>
            </a:r>
            <a:r>
              <a:rPr lang="tr-TR" spc="-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Koşarak </a:t>
            </a:r>
            <a:r>
              <a:rPr lang="tr-TR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bahçedeki </a:t>
            </a:r>
            <a:r>
              <a:rPr lang="tr-TR" spc="-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musluğa gidiyorsunuz. Kardeşinizden önce  su içmeye başladınız. Kardeşiniz kırılıp gücendi. Saygılı bir </a:t>
            </a:r>
            <a:r>
              <a:rPr lang="tr-TR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çözüm için ne</a:t>
            </a:r>
            <a:r>
              <a:rPr lang="tr-TR" spc="2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 </a:t>
            </a:r>
            <a:r>
              <a:rPr lang="tr-TR" spc="-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yapabilirdiniz?</a:t>
            </a:r>
            <a:endParaRPr lang="tr-TR" dirty="0" smtClean="0">
              <a:latin typeface="Segoe UI Symbol" pitchFamily="34" charset="0"/>
              <a:ea typeface="Segoe UI Symbol" pitchFamily="34" charset="0"/>
              <a:cs typeface="Times New Roman"/>
            </a:endParaRPr>
          </a:p>
          <a:p>
            <a:pPr algn="just">
              <a:lnSpc>
                <a:spcPct val="100000"/>
              </a:lnSpc>
              <a:spcBef>
                <a:spcPts val="5"/>
              </a:spcBef>
              <a:buFont typeface="Times New Roman"/>
              <a:buAutoNum type="arabicPlain" startAt="5"/>
            </a:pPr>
            <a:endParaRPr lang="tr-TR" dirty="0" smtClean="0">
              <a:latin typeface="Segoe UI Symbol" pitchFamily="34" charset="0"/>
              <a:ea typeface="Segoe UI Symbol" pitchFamily="34" charset="0"/>
              <a:cs typeface="Times New Roman"/>
            </a:endParaRPr>
          </a:p>
          <a:p>
            <a:pPr marR="250190" indent="280035" algn="just">
              <a:lnSpc>
                <a:spcPts val="1260"/>
              </a:lnSpc>
              <a:buAutoNum type="arabicPlain" startAt="5"/>
              <a:tabLst>
                <a:tab pos="398780" algn="l"/>
                <a:tab pos="5534660" algn="l"/>
              </a:tabLst>
            </a:pPr>
            <a:r>
              <a:rPr lang="tr-TR" spc="-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Film seyretmek istiyorsunuz. </a:t>
            </a:r>
            <a:r>
              <a:rPr lang="tr-TR" spc="-10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Ama </a:t>
            </a:r>
            <a:r>
              <a:rPr lang="tr-TR" spc="-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eve misafir geldi </a:t>
            </a:r>
            <a:r>
              <a:rPr lang="tr-TR" spc="-10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ve </a:t>
            </a:r>
            <a:r>
              <a:rPr lang="tr-TR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babanız</a:t>
            </a:r>
            <a:r>
              <a:rPr lang="tr-TR" spc="180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 </a:t>
            </a:r>
            <a:r>
              <a:rPr lang="tr-TR" spc="-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misafirlerle</a:t>
            </a:r>
            <a:r>
              <a:rPr lang="tr-TR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 </a:t>
            </a:r>
            <a:r>
              <a:rPr lang="tr-TR" spc="-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oturmanız	konusunda</a:t>
            </a:r>
            <a:r>
              <a:rPr lang="tr-TR" spc="-5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 </a:t>
            </a:r>
            <a:r>
              <a:rPr lang="tr-TR" spc="-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ısrar  ediyor. Babanıza sesinizi yükselterek </a:t>
            </a:r>
            <a:r>
              <a:rPr lang="tr-TR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onun bu </a:t>
            </a:r>
            <a:r>
              <a:rPr lang="tr-TR" spc="-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isteğini reddettiniz. Saygılı bir çözüm </a:t>
            </a:r>
            <a:r>
              <a:rPr lang="tr-TR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için ne</a:t>
            </a:r>
            <a:r>
              <a:rPr lang="tr-TR" spc="7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 </a:t>
            </a:r>
            <a:r>
              <a:rPr lang="tr-TR" spc="-5" dirty="0" smtClean="0">
                <a:latin typeface="Segoe UI Symbol" pitchFamily="34" charset="0"/>
                <a:ea typeface="Segoe UI Symbol" pitchFamily="34" charset="0"/>
                <a:cs typeface="Times New Roman"/>
              </a:rPr>
              <a:t>yapabilirdiniz?</a:t>
            </a:r>
            <a:endParaRPr lang="tr-TR" dirty="0">
              <a:latin typeface="Segoe UI Symbol" pitchFamily="34" charset="0"/>
              <a:ea typeface="Segoe UI Symbol" pitchFamily="34" charset="0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o"/>
          <p:cNvGraphicFramePr>
            <a:graphicFrameLocks noGrp="1"/>
          </p:cNvGraphicFramePr>
          <p:nvPr/>
        </p:nvGraphicFramePr>
        <p:xfrm>
          <a:off x="1" y="0"/>
          <a:ext cx="7556500" cy="10693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313"/>
                <a:gridCol w="3034112"/>
                <a:gridCol w="4439075"/>
              </a:tblGrid>
              <a:tr h="713450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83310">
                        <a:lnSpc>
                          <a:spcPct val="100000"/>
                        </a:lnSpc>
                      </a:pPr>
                      <a:r>
                        <a:rPr sz="1100" u="sng" spc="-280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entury Gothic"/>
                          <a:cs typeface="Century Gothic"/>
                        </a:rPr>
                        <a:t>SAYGILI OLMAK </a:t>
                      </a:r>
                      <a:r>
                        <a:rPr sz="11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entury Gothic"/>
                          <a:cs typeface="Century Gothic"/>
                        </a:rPr>
                        <a:t>, </a:t>
                      </a:r>
                      <a:r>
                        <a:rPr sz="11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entury Gothic"/>
                          <a:cs typeface="Century Gothic"/>
                        </a:rPr>
                        <a:t>GÖRGÜLÜ </a:t>
                      </a:r>
                      <a:r>
                        <a:rPr sz="11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entury Gothic"/>
                          <a:cs typeface="Century Gothic"/>
                        </a:rPr>
                        <a:t>DAVRANMAK , </a:t>
                      </a:r>
                      <a:r>
                        <a:rPr sz="11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entury Gothic"/>
                          <a:cs typeface="Century Gothic"/>
                        </a:rPr>
                        <a:t>KURALLARA</a:t>
                      </a:r>
                      <a:r>
                        <a:rPr sz="1100" b="1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entury Gothic"/>
                          <a:cs typeface="Century Gothic"/>
                        </a:rPr>
                        <a:t>UYMAK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  <a:p>
                      <a:pPr marL="69850" marR="95885">
                        <a:lnSpc>
                          <a:spcPts val="1360"/>
                        </a:lnSpc>
                        <a:spcBef>
                          <a:spcPts val="35"/>
                        </a:spcBef>
                      </a:pPr>
                      <a:r>
                        <a:rPr sz="1100" b="1" spc="-50" dirty="0">
                          <a:latin typeface="Century Gothic"/>
                          <a:cs typeface="Century Gothic"/>
                        </a:rPr>
                        <a:t>AĢağıdaki </a:t>
                      </a: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tabloda verilen cümleleri </a:t>
                      </a:r>
                      <a:r>
                        <a:rPr sz="1100" b="1" dirty="0">
                          <a:latin typeface="Century Gothic"/>
                          <a:cs typeface="Century Gothic"/>
                        </a:rPr>
                        <a:t>,</a:t>
                      </a:r>
                      <a:r>
                        <a:rPr sz="11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entury Gothic"/>
                          <a:cs typeface="Century Gothic"/>
                        </a:rPr>
                        <a:t> “ Ne </a:t>
                      </a:r>
                      <a:r>
                        <a:rPr sz="11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entury Gothic"/>
                          <a:cs typeface="Century Gothic"/>
                        </a:rPr>
                        <a:t>söylerim?”</a:t>
                      </a: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b="1" dirty="0">
                          <a:latin typeface="Century Gothic"/>
                          <a:cs typeface="Century Gothic"/>
                        </a:rPr>
                        <a:t>, </a:t>
                      </a: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“Nasıl davranırım?” sorularına </a:t>
                      </a:r>
                      <a:r>
                        <a:rPr sz="1100" b="1" spc="-10" dirty="0">
                          <a:latin typeface="Century Gothic"/>
                          <a:cs typeface="Century Gothic"/>
                        </a:rPr>
                        <a:t>uygun  </a:t>
                      </a:r>
                      <a:r>
                        <a:rPr sz="1100" b="1" spc="-65" dirty="0">
                          <a:latin typeface="Century Gothic"/>
                          <a:cs typeface="Century Gothic"/>
                        </a:rPr>
                        <a:t>Ģekilde</a:t>
                      </a:r>
                      <a:r>
                        <a:rPr sz="1100" b="1" spc="-1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tamamlayınız.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DEF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883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DEFF1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50"/>
                        </a:lnSpc>
                        <a:spcBef>
                          <a:spcPts val="525"/>
                        </a:spcBef>
                      </a:pPr>
                      <a:r>
                        <a:rPr sz="1100" u="sng" spc="-280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entury Gothic"/>
                          <a:cs typeface="Century Gothic"/>
                        </a:rPr>
                        <a:t>Cümleler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666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DEFF1"/>
                    </a:solidFill>
                  </a:tcPr>
                </a:tc>
                <a:tc>
                  <a:txBody>
                    <a:bodyPr/>
                    <a:lstStyle/>
                    <a:p>
                      <a:pPr marL="1106805">
                        <a:lnSpc>
                          <a:spcPts val="1250"/>
                        </a:lnSpc>
                        <a:spcBef>
                          <a:spcPts val="525"/>
                        </a:spcBef>
                      </a:pPr>
                      <a:r>
                        <a:rPr sz="1100" u="sng" spc="-280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entury Gothic"/>
                          <a:cs typeface="Century Gothic"/>
                        </a:rPr>
                        <a:t>Ne </a:t>
                      </a:r>
                      <a:r>
                        <a:rPr sz="11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entury Gothic"/>
                          <a:cs typeface="Century Gothic"/>
                        </a:rPr>
                        <a:t>söylerim </a:t>
                      </a:r>
                      <a:r>
                        <a:rPr sz="11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entury Gothic"/>
                          <a:cs typeface="Century Gothic"/>
                        </a:rPr>
                        <a:t>? </a:t>
                      </a:r>
                      <a:r>
                        <a:rPr sz="11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entury Gothic"/>
                          <a:cs typeface="Century Gothic"/>
                        </a:rPr>
                        <a:t>Nasıl</a:t>
                      </a:r>
                      <a:r>
                        <a:rPr sz="1100" b="1" u="sng" spc="-15" dirty="0">
                          <a:uFill>
                            <a:solidFill>
                              <a:srgbClr val="000000"/>
                            </a:solidFill>
                          </a:u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entury Gothic"/>
                          <a:cs typeface="Century Gothic"/>
                        </a:rPr>
                        <a:t>davranırım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666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DEFF1"/>
                    </a:solidFill>
                  </a:tcPr>
                </a:tc>
              </a:tr>
              <a:tr h="9656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solidFill>
                      <a:srgbClr val="DDEFF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387985">
                        <a:lnSpc>
                          <a:spcPct val="101800"/>
                        </a:lnSpc>
                        <a:spcBef>
                          <a:spcPts val="520"/>
                        </a:spcBef>
                      </a:pPr>
                      <a:r>
                        <a:rPr sz="1100" b="1" spc="-45" smtClean="0">
                          <a:latin typeface="Century Gothic"/>
                          <a:cs typeface="Century Gothic"/>
                        </a:rPr>
                        <a:t>Arkada</a:t>
                      </a:r>
                      <a:r>
                        <a:rPr lang="tr-TR" sz="1100" b="1" spc="-45" dirty="0" smtClean="0">
                          <a:latin typeface="Century Gothic"/>
                          <a:cs typeface="Century Gothic"/>
                        </a:rPr>
                        <a:t>ş</a:t>
                      </a:r>
                      <a:r>
                        <a:rPr sz="1100" b="1" spc="-45" smtClean="0">
                          <a:latin typeface="Century Gothic"/>
                          <a:cs typeface="Century Gothic"/>
                        </a:rPr>
                        <a:t>ınız </a:t>
                      </a: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sizden fazla </a:t>
                      </a:r>
                      <a:r>
                        <a:rPr sz="1100" b="1" dirty="0">
                          <a:latin typeface="Century Gothic"/>
                          <a:cs typeface="Century Gothic"/>
                        </a:rPr>
                        <a:t>kalem  </a:t>
                      </a: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isterse………………………..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DEFF1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…………………………………………………………………….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  <a:p>
                      <a:pPr marL="71755">
                        <a:lnSpc>
                          <a:spcPts val="1250"/>
                        </a:lnSpc>
                        <a:spcBef>
                          <a:spcPts val="530"/>
                        </a:spcBef>
                      </a:pP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…………………………………………………………………….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DEFF1"/>
                    </a:solidFill>
                  </a:tcPr>
                </a:tc>
              </a:tr>
              <a:tr h="5773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solidFill>
                      <a:srgbClr val="DDEFF1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Hasta olan</a:t>
                      </a:r>
                      <a:r>
                        <a:rPr sz="1100" b="1" spc="-1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b="1" dirty="0">
                          <a:latin typeface="Century Gothic"/>
                          <a:cs typeface="Century Gothic"/>
                        </a:rPr>
                        <a:t>bir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100" b="1" spc="-25" smtClean="0">
                          <a:latin typeface="Century Gothic"/>
                          <a:cs typeface="Century Gothic"/>
                        </a:rPr>
                        <a:t>arkada</a:t>
                      </a:r>
                      <a:r>
                        <a:rPr lang="tr-TR" sz="1100" b="1" spc="-25" dirty="0" smtClean="0">
                          <a:latin typeface="Century Gothic"/>
                          <a:cs typeface="Century Gothic"/>
                        </a:rPr>
                        <a:t>ş</a:t>
                      </a:r>
                      <a:r>
                        <a:rPr sz="1100" b="1" spc="-25" smtClean="0">
                          <a:latin typeface="Century Gothic"/>
                          <a:cs typeface="Century Gothic"/>
                        </a:rPr>
                        <a:t>ınıza</a:t>
                      </a:r>
                      <a:r>
                        <a:rPr sz="1100" b="1" spc="-25" dirty="0">
                          <a:latin typeface="Century Gothic"/>
                          <a:cs typeface="Century Gothic"/>
                        </a:rPr>
                        <a:t>…………………….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704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DEFF1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……………………………………………………………………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  <a:p>
                      <a:pPr marL="71755">
                        <a:lnSpc>
                          <a:spcPts val="1250"/>
                        </a:lnSpc>
                        <a:spcBef>
                          <a:spcPts val="530"/>
                        </a:spcBef>
                      </a:pP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……………………………………………………………………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704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DEFF1"/>
                    </a:solidFill>
                  </a:tcPr>
                </a:tc>
              </a:tr>
              <a:tr h="9656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solidFill>
                      <a:srgbClr val="DDEFF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332105">
                        <a:lnSpc>
                          <a:spcPct val="101800"/>
                        </a:lnSpc>
                        <a:spcBef>
                          <a:spcPts val="520"/>
                        </a:spcBef>
                      </a:pPr>
                      <a:r>
                        <a:rPr sz="1100" b="1" spc="-5">
                          <a:latin typeface="Century Gothic"/>
                          <a:cs typeface="Century Gothic"/>
                        </a:rPr>
                        <a:t>Otobüse </a:t>
                      </a:r>
                      <a:r>
                        <a:rPr sz="1100" b="1" spc="-90" smtClean="0">
                          <a:latin typeface="Century Gothic"/>
                          <a:cs typeface="Century Gothic"/>
                        </a:rPr>
                        <a:t>ya</a:t>
                      </a:r>
                      <a:r>
                        <a:rPr lang="tr-TR" sz="1100" b="1" spc="-90" dirty="0" smtClean="0">
                          <a:latin typeface="Century Gothic"/>
                          <a:cs typeface="Century Gothic"/>
                        </a:rPr>
                        <a:t>ş</a:t>
                      </a:r>
                      <a:r>
                        <a:rPr sz="1100" b="1" spc="-90" smtClean="0">
                          <a:latin typeface="Century Gothic"/>
                          <a:cs typeface="Century Gothic"/>
                        </a:rPr>
                        <a:t>lı </a:t>
                      </a: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bir teyze </a:t>
                      </a:r>
                      <a:r>
                        <a:rPr sz="1100" b="1" dirty="0">
                          <a:latin typeface="Century Gothic"/>
                          <a:cs typeface="Century Gothic"/>
                        </a:rPr>
                        <a:t>binip  </a:t>
                      </a: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oturacak yer</a:t>
                      </a:r>
                      <a:r>
                        <a:rPr sz="1100" b="1" spc="-4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bulamayınca…….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DEFF1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…………………………………………………………………….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  <a:p>
                      <a:pPr marL="71755">
                        <a:lnSpc>
                          <a:spcPts val="1250"/>
                        </a:lnSpc>
                        <a:spcBef>
                          <a:spcPts val="530"/>
                        </a:spcBef>
                      </a:pP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…………………………………………………………………….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DEFF1"/>
                    </a:solidFill>
                  </a:tcPr>
                </a:tc>
              </a:tr>
              <a:tr h="9656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solidFill>
                      <a:srgbClr val="DDEFF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960755">
                        <a:lnSpc>
                          <a:spcPct val="101800"/>
                        </a:lnSpc>
                        <a:spcBef>
                          <a:spcPts val="520"/>
                        </a:spcBef>
                      </a:pP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Sana lakap </a:t>
                      </a:r>
                      <a:r>
                        <a:rPr sz="1100" b="1" spc="-5">
                          <a:latin typeface="Century Gothic"/>
                          <a:cs typeface="Century Gothic"/>
                        </a:rPr>
                        <a:t>takan  </a:t>
                      </a:r>
                      <a:r>
                        <a:rPr sz="1100" b="1" smtClean="0">
                          <a:latin typeface="Century Gothic"/>
                          <a:cs typeface="Century Gothic"/>
                        </a:rPr>
                        <a:t>a</a:t>
                      </a:r>
                      <a:r>
                        <a:rPr sz="1100" b="1" spc="-10" smtClean="0">
                          <a:latin typeface="Century Gothic"/>
                          <a:cs typeface="Century Gothic"/>
                        </a:rPr>
                        <a:t>r</a:t>
                      </a:r>
                      <a:r>
                        <a:rPr sz="1100" b="1" spc="-5" smtClean="0">
                          <a:latin typeface="Century Gothic"/>
                          <a:cs typeface="Century Gothic"/>
                        </a:rPr>
                        <a:t>k</a:t>
                      </a:r>
                      <a:r>
                        <a:rPr sz="1100" b="1" smtClean="0">
                          <a:latin typeface="Century Gothic"/>
                          <a:cs typeface="Century Gothic"/>
                        </a:rPr>
                        <a:t>ada</a:t>
                      </a:r>
                      <a:r>
                        <a:rPr lang="tr-TR" sz="1100" b="1" spc="-10" dirty="0" smtClean="0">
                          <a:latin typeface="Century Gothic"/>
                          <a:cs typeface="Century Gothic"/>
                        </a:rPr>
                        <a:t>ş</a:t>
                      </a:r>
                      <a:r>
                        <a:rPr sz="1100" b="1" smtClean="0">
                          <a:latin typeface="Century Gothic"/>
                          <a:cs typeface="Century Gothic"/>
                        </a:rPr>
                        <a:t>ı</a:t>
                      </a:r>
                      <a:r>
                        <a:rPr sz="1100" b="1" spc="-20" smtClean="0">
                          <a:latin typeface="Century Gothic"/>
                          <a:cs typeface="Century Gothic"/>
                        </a:rPr>
                        <a:t>n</a:t>
                      </a:r>
                      <a:r>
                        <a:rPr sz="1100" b="1" smtClean="0">
                          <a:latin typeface="Century Gothic"/>
                          <a:cs typeface="Century Gothic"/>
                        </a:rPr>
                        <a:t>a</a:t>
                      </a:r>
                      <a:r>
                        <a:rPr sz="1100" b="1" dirty="0">
                          <a:latin typeface="Century Gothic"/>
                          <a:cs typeface="Century Gothic"/>
                        </a:rPr>
                        <a:t>…</a:t>
                      </a:r>
                      <a:r>
                        <a:rPr sz="1100" b="1" spc="-15" dirty="0">
                          <a:latin typeface="Century Gothic"/>
                          <a:cs typeface="Century Gothic"/>
                        </a:rPr>
                        <a:t>…</a:t>
                      </a:r>
                      <a:r>
                        <a:rPr sz="1100" b="1" dirty="0">
                          <a:latin typeface="Century Gothic"/>
                          <a:cs typeface="Century Gothic"/>
                        </a:rPr>
                        <a:t>……</a:t>
                      </a:r>
                      <a:r>
                        <a:rPr sz="1100" b="1" spc="-15" dirty="0">
                          <a:latin typeface="Century Gothic"/>
                          <a:cs typeface="Century Gothic"/>
                        </a:rPr>
                        <a:t>…</a:t>
                      </a:r>
                      <a:r>
                        <a:rPr sz="1100" b="1" dirty="0">
                          <a:latin typeface="Century Gothic"/>
                          <a:cs typeface="Century Gothic"/>
                        </a:rPr>
                        <a:t>.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DEFF1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…………………………………………………………………….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  <a:p>
                      <a:pPr marL="71755">
                        <a:lnSpc>
                          <a:spcPts val="1250"/>
                        </a:lnSpc>
                        <a:spcBef>
                          <a:spcPts val="530"/>
                        </a:spcBef>
                      </a:pP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…………………………………………………………………….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DEFF1"/>
                    </a:solidFill>
                  </a:tcPr>
                </a:tc>
              </a:tr>
              <a:tr h="9663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solidFill>
                      <a:srgbClr val="DDEFF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379095">
                        <a:lnSpc>
                          <a:spcPct val="102699"/>
                        </a:lnSpc>
                        <a:spcBef>
                          <a:spcPts val="509"/>
                        </a:spcBef>
                      </a:pPr>
                      <a:r>
                        <a:rPr sz="1100" b="1" spc="-60" smtClean="0">
                          <a:latin typeface="Century Gothic"/>
                          <a:cs typeface="Century Gothic"/>
                        </a:rPr>
                        <a:t>Kom</a:t>
                      </a:r>
                      <a:r>
                        <a:rPr lang="tr-TR" sz="1100" b="1" spc="-60" dirty="0" smtClean="0">
                          <a:latin typeface="Century Gothic"/>
                          <a:cs typeface="Century Gothic"/>
                        </a:rPr>
                        <a:t>ş</a:t>
                      </a:r>
                      <a:r>
                        <a:rPr sz="1100" b="1" spc="-60" smtClean="0">
                          <a:latin typeface="Century Gothic"/>
                          <a:cs typeface="Century Gothic"/>
                        </a:rPr>
                        <a:t>unuz </a:t>
                      </a:r>
                      <a:r>
                        <a:rPr sz="1100" b="1" spc="-90" smtClean="0">
                          <a:latin typeface="Century Gothic"/>
                          <a:cs typeface="Century Gothic"/>
                        </a:rPr>
                        <a:t>ak</a:t>
                      </a:r>
                      <a:r>
                        <a:rPr lang="tr-TR" sz="1100" b="1" spc="-90" dirty="0" smtClean="0">
                          <a:latin typeface="Century Gothic"/>
                          <a:cs typeface="Century Gothic"/>
                        </a:rPr>
                        <a:t>ş</a:t>
                      </a:r>
                      <a:r>
                        <a:rPr sz="1100" b="1" spc="-90" smtClean="0">
                          <a:latin typeface="Century Gothic"/>
                          <a:cs typeface="Century Gothic"/>
                        </a:rPr>
                        <a:t>am </a:t>
                      </a: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üstü size </a:t>
                      </a:r>
                      <a:r>
                        <a:rPr sz="1100" b="1" dirty="0">
                          <a:latin typeface="Century Gothic"/>
                          <a:cs typeface="Century Gothic"/>
                        </a:rPr>
                        <a:t>bir  tabak </a:t>
                      </a: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yemek getirince</a:t>
                      </a:r>
                      <a:r>
                        <a:rPr sz="1100" b="1" spc="-7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b="1" dirty="0">
                          <a:latin typeface="Century Gothic"/>
                          <a:cs typeface="Century Gothic"/>
                        </a:rPr>
                        <a:t>………..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DEFF1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…………………………………………………………………….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  <a:p>
                      <a:pPr marL="71755">
                        <a:lnSpc>
                          <a:spcPts val="1250"/>
                        </a:lnSpc>
                        <a:spcBef>
                          <a:spcPts val="540"/>
                        </a:spcBef>
                      </a:pP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…………………………………………………………………….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692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DEFF1"/>
                    </a:solidFill>
                  </a:tcPr>
                </a:tc>
              </a:tr>
              <a:tr h="7657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solidFill>
                      <a:srgbClr val="DDEFF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4295">
                        <a:lnSpc>
                          <a:spcPct val="101800"/>
                        </a:lnSpc>
                        <a:spcBef>
                          <a:spcPts val="520"/>
                        </a:spcBef>
                      </a:pP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Sınıfta oyun oynarken camı kırdınız.  Öğretmene………..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DEFF1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…………………………………………………………………….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  <a:p>
                      <a:pPr marL="71755">
                        <a:lnSpc>
                          <a:spcPts val="1250"/>
                        </a:lnSpc>
                        <a:spcBef>
                          <a:spcPts val="530"/>
                        </a:spcBef>
                      </a:pP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……………………………………………………………………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DEFF1"/>
                    </a:solidFill>
                  </a:tcPr>
                </a:tc>
              </a:tr>
              <a:tr h="5750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solidFill>
                      <a:srgbClr val="DDEFF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447675">
                        <a:lnSpc>
                          <a:spcPct val="101800"/>
                        </a:lnSpc>
                        <a:spcBef>
                          <a:spcPts val="520"/>
                        </a:spcBef>
                      </a:pP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Size gelen mektubu, sizden  habersiz okuyan</a:t>
                      </a:r>
                      <a:r>
                        <a:rPr sz="1100" b="1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ablanıza……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DEFF1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…………………………………………………………………..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  <a:p>
                      <a:pPr marL="71755">
                        <a:lnSpc>
                          <a:spcPts val="1250"/>
                        </a:lnSpc>
                        <a:spcBef>
                          <a:spcPts val="525"/>
                        </a:spcBef>
                      </a:pP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……………………………………………………………………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692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DEFF1"/>
                    </a:solidFill>
                  </a:tcPr>
                </a:tc>
              </a:tr>
              <a:tr h="10463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solidFill>
                      <a:srgbClr val="DDEFF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553720">
                        <a:lnSpc>
                          <a:spcPct val="102299"/>
                        </a:lnSpc>
                        <a:spcBef>
                          <a:spcPts val="509"/>
                        </a:spcBef>
                      </a:pP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Gürültünüzden rahatsız </a:t>
                      </a:r>
                      <a:r>
                        <a:rPr sz="1100" b="1">
                          <a:latin typeface="Century Gothic"/>
                          <a:cs typeface="Century Gothic"/>
                        </a:rPr>
                        <a:t>olan  </a:t>
                      </a:r>
                      <a:r>
                        <a:rPr sz="1100" b="1" spc="-55" smtClean="0">
                          <a:latin typeface="Century Gothic"/>
                          <a:cs typeface="Century Gothic"/>
                        </a:rPr>
                        <a:t>kom</a:t>
                      </a:r>
                      <a:r>
                        <a:rPr lang="tr-TR" sz="1100" b="1" spc="-55" dirty="0" smtClean="0">
                          <a:latin typeface="Century Gothic"/>
                          <a:cs typeface="Century Gothic"/>
                        </a:rPr>
                        <a:t>ş</a:t>
                      </a:r>
                      <a:r>
                        <a:rPr sz="1100" b="1" spc="-55" smtClean="0">
                          <a:latin typeface="Century Gothic"/>
                          <a:cs typeface="Century Gothic"/>
                        </a:rPr>
                        <a:t>unuz</a:t>
                      </a:r>
                      <a:r>
                        <a:rPr sz="1100" b="1" spc="-55" dirty="0">
                          <a:latin typeface="Century Gothic"/>
                          <a:cs typeface="Century Gothic"/>
                        </a:rPr>
                        <a:t>, </a:t>
                      </a:r>
                      <a:r>
                        <a:rPr sz="1100" b="1" spc="-5">
                          <a:latin typeface="Century Gothic"/>
                          <a:cs typeface="Century Gothic"/>
                        </a:rPr>
                        <a:t>sizden </a:t>
                      </a:r>
                      <a:r>
                        <a:rPr lang="tr-TR" sz="1100" b="1" spc="-55" dirty="0" smtClean="0">
                          <a:latin typeface="Century Gothic"/>
                          <a:cs typeface="Century Gothic"/>
                        </a:rPr>
                        <a:t>ş</a:t>
                      </a:r>
                      <a:r>
                        <a:rPr sz="1100" b="1" spc="-55" smtClean="0">
                          <a:latin typeface="Century Gothic"/>
                          <a:cs typeface="Century Gothic"/>
                        </a:rPr>
                        <a:t>ikayetçi  </a:t>
                      </a: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olunc</a:t>
                      </a:r>
                      <a:r>
                        <a:rPr sz="1100" b="1" dirty="0">
                          <a:latin typeface="Century Gothic"/>
                          <a:cs typeface="Century Gothic"/>
                        </a:rPr>
                        <a:t>a</a:t>
                      </a:r>
                      <a:r>
                        <a:rPr sz="1100" b="1" spc="-15" dirty="0">
                          <a:latin typeface="Century Gothic"/>
                          <a:cs typeface="Century Gothic"/>
                        </a:rPr>
                        <a:t>…</a:t>
                      </a:r>
                      <a:r>
                        <a:rPr sz="1100" b="1" dirty="0">
                          <a:latin typeface="Century Gothic"/>
                          <a:cs typeface="Century Gothic"/>
                        </a:rPr>
                        <a:t>……</a:t>
                      </a:r>
                      <a:r>
                        <a:rPr sz="1100" b="1" spc="-15" dirty="0">
                          <a:latin typeface="Century Gothic"/>
                          <a:cs typeface="Century Gothic"/>
                        </a:rPr>
                        <a:t>…</a:t>
                      </a:r>
                      <a:r>
                        <a:rPr sz="1100" b="1" dirty="0">
                          <a:latin typeface="Century Gothic"/>
                          <a:cs typeface="Century Gothic"/>
                        </a:rPr>
                        <a:t>……</a:t>
                      </a:r>
                      <a:r>
                        <a:rPr sz="1100" b="1" spc="-15" dirty="0">
                          <a:latin typeface="Century Gothic"/>
                          <a:cs typeface="Century Gothic"/>
                        </a:rPr>
                        <a:t>…</a:t>
                      </a:r>
                      <a:r>
                        <a:rPr sz="1100" b="1" dirty="0">
                          <a:latin typeface="Century Gothic"/>
                          <a:cs typeface="Century Gothic"/>
                        </a:rPr>
                        <a:t>……….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DEFF1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…………………………………………………………………..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………………………………………………………………….…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  <a:p>
                      <a:pPr marL="71755">
                        <a:lnSpc>
                          <a:spcPts val="1265"/>
                        </a:lnSpc>
                        <a:spcBef>
                          <a:spcPts val="530"/>
                        </a:spcBef>
                      </a:pP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……………………………………………………………………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692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DEFF1"/>
                    </a:solidFill>
                  </a:tcPr>
                </a:tc>
              </a:tr>
              <a:tr h="575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solidFill>
                      <a:srgbClr val="DDEFF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384810">
                        <a:lnSpc>
                          <a:spcPct val="101800"/>
                        </a:lnSpc>
                        <a:spcBef>
                          <a:spcPts val="520"/>
                        </a:spcBef>
                      </a:pP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Yolda giderken </a:t>
                      </a:r>
                      <a:r>
                        <a:rPr sz="1100" b="1" spc="-5">
                          <a:latin typeface="Century Gothic"/>
                          <a:cs typeface="Century Gothic"/>
                        </a:rPr>
                        <a:t>öğretmeninizle  </a:t>
                      </a:r>
                      <a:r>
                        <a:rPr sz="1100" b="1" spc="-45" smtClean="0">
                          <a:latin typeface="Century Gothic"/>
                          <a:cs typeface="Century Gothic"/>
                        </a:rPr>
                        <a:t>kar</a:t>
                      </a:r>
                      <a:r>
                        <a:rPr lang="tr-TR" sz="1100" b="1" spc="-45" dirty="0" smtClean="0">
                          <a:latin typeface="Century Gothic"/>
                          <a:cs typeface="Century Gothic"/>
                        </a:rPr>
                        <a:t>ş</a:t>
                      </a:r>
                      <a:r>
                        <a:rPr sz="1100" b="1" spc="-45" smtClean="0">
                          <a:latin typeface="Century Gothic"/>
                          <a:cs typeface="Century Gothic"/>
                        </a:rPr>
                        <a:t>ıla</a:t>
                      </a:r>
                      <a:r>
                        <a:rPr lang="tr-TR" sz="1100" b="1" spc="-45" dirty="0" err="1" smtClean="0">
                          <a:latin typeface="Century Gothic"/>
                          <a:cs typeface="Century Gothic"/>
                        </a:rPr>
                        <a:t>şı</a:t>
                      </a:r>
                      <a:r>
                        <a:rPr sz="1100" b="1" spc="-45" smtClean="0">
                          <a:latin typeface="Century Gothic"/>
                          <a:cs typeface="Century Gothic"/>
                        </a:rPr>
                        <a:t>rsan</a:t>
                      </a:r>
                      <a:r>
                        <a:rPr sz="1100" b="1" spc="-45" dirty="0">
                          <a:latin typeface="Century Gothic"/>
                          <a:cs typeface="Century Gothic"/>
                        </a:rPr>
                        <a:t>…………………….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DEFF1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……………………………………………………………………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  <a:p>
                      <a:pPr marL="71755">
                        <a:lnSpc>
                          <a:spcPts val="1250"/>
                        </a:lnSpc>
                        <a:spcBef>
                          <a:spcPts val="525"/>
                        </a:spcBef>
                      </a:pP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……………………………………………………………………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692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DEFF1"/>
                    </a:solidFill>
                  </a:tcPr>
                </a:tc>
              </a:tr>
              <a:tr h="2287981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61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u="sng" spc="-280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u="sng" spc="-50" dirty="0">
                          <a:uFill>
                            <a:solidFill>
                              <a:srgbClr val="000000"/>
                            </a:solidFill>
                          </a:uFill>
                          <a:latin typeface="Century Gothic"/>
                          <a:cs typeface="Century Gothic"/>
                        </a:rPr>
                        <a:t>AĢağıdaki </a:t>
                      </a:r>
                      <a:r>
                        <a:rPr sz="11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entury Gothic"/>
                          <a:cs typeface="Century Gothic"/>
                        </a:rPr>
                        <a:t>cümleleri örnek vererek kısaca</a:t>
                      </a:r>
                      <a:r>
                        <a:rPr sz="1100" b="1" u="sng" spc="30" dirty="0">
                          <a:uFill>
                            <a:solidFill>
                              <a:srgbClr val="000000"/>
                            </a:solidFill>
                          </a:u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entury Gothic"/>
                          <a:cs typeface="Century Gothic"/>
                        </a:rPr>
                        <a:t>açıklayınız.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  <a:p>
                      <a:pPr marL="527050" indent="-228600">
                        <a:lnSpc>
                          <a:spcPct val="100000"/>
                        </a:lnSpc>
                        <a:spcBef>
                          <a:spcPts val="35"/>
                        </a:spcBef>
                        <a:buAutoNum type="arabicPlain"/>
                        <a:tabLst>
                          <a:tab pos="527685" algn="l"/>
                        </a:tabLst>
                      </a:pPr>
                      <a:r>
                        <a:rPr sz="1100" b="1" dirty="0">
                          <a:latin typeface="Century Gothic"/>
                          <a:cs typeface="Century Gothic"/>
                        </a:rPr>
                        <a:t>Saygı </a:t>
                      </a: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görmek istiyorsan, saygılı</a:t>
                      </a:r>
                      <a:r>
                        <a:rPr sz="1100" b="1" spc="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ol:………………………………………………………………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  <a:p>
                      <a:pPr marL="52705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……………………………………………………………………………………………………………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  <a:p>
                      <a:pPr marL="52705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……………………………………………………………………………………………………….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527050" indent="-228600">
                        <a:lnSpc>
                          <a:spcPct val="100000"/>
                        </a:lnSpc>
                        <a:buAutoNum type="arabicPlain" startAt="2"/>
                        <a:tabLst>
                          <a:tab pos="527685" algn="l"/>
                        </a:tabLst>
                      </a:pPr>
                      <a:r>
                        <a:rPr lang="tr-TR" sz="1100" b="1" spc="-204" dirty="0" smtClean="0">
                          <a:latin typeface="Century Gothic"/>
                          <a:cs typeface="Century Gothic"/>
                        </a:rPr>
                        <a:t>İyi </a:t>
                      </a:r>
                      <a:r>
                        <a:rPr lang="tr-TR" sz="1100" b="1" spc="-204" baseline="0" dirty="0" smtClean="0">
                          <a:latin typeface="Century Gothic"/>
                          <a:cs typeface="Century Gothic"/>
                        </a:rPr>
                        <a:t>      dost      </a:t>
                      </a:r>
                      <a:r>
                        <a:rPr sz="1100" b="1" spc="-5" smtClean="0">
                          <a:latin typeface="Century Gothic"/>
                          <a:cs typeface="Century Gothic"/>
                        </a:rPr>
                        <a:t>olmak </a:t>
                      </a: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istiyorsan </a:t>
                      </a:r>
                      <a:r>
                        <a:rPr sz="1100" b="1" dirty="0">
                          <a:latin typeface="Century Gothic"/>
                          <a:cs typeface="Century Gothic"/>
                        </a:rPr>
                        <a:t>, </a:t>
                      </a: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dürüst</a:t>
                      </a:r>
                      <a:r>
                        <a:rPr sz="1100" b="1" spc="7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ol:………………………………………………………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  <a:p>
                      <a:pPr marL="52705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……………………………………………………………………………………………………………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  <a:p>
                      <a:pPr marL="52705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100" b="1" spc="-5" dirty="0">
                          <a:latin typeface="Century Gothic"/>
                          <a:cs typeface="Century Gothic"/>
                        </a:rPr>
                        <a:t>……………………………………………………………………………………………………….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DEF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0" y="0"/>
            <a:ext cx="7556500" cy="10693400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273050" y="469900"/>
            <a:ext cx="7283450" cy="8224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2280">
              <a:lnSpc>
                <a:spcPct val="100000"/>
              </a:lnSpc>
              <a:spcBef>
                <a:spcPts val="810"/>
              </a:spcBef>
            </a:pPr>
            <a:r>
              <a:rPr lang="tr-TR" sz="2000" b="1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DOĞAYA</a:t>
            </a:r>
            <a:r>
              <a:rPr lang="tr-TR" sz="2000" b="1" spc="-1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tr-TR" sz="2000" b="1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SAYGI</a:t>
            </a:r>
            <a:endParaRPr lang="tr-TR" sz="2000" dirty="0" smtClean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506730" marR="1737360" indent="-44450">
              <a:lnSpc>
                <a:spcPts val="2410"/>
              </a:lnSpc>
              <a:spcBef>
                <a:spcPts val="180"/>
              </a:spcBef>
            </a:pP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Öğretmen tahtaya cevrede ve doğada bulunan varlıkları </a:t>
            </a:r>
            <a:r>
              <a:rPr lang="tr-TR" sz="20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listeler.  </a:t>
            </a: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(Örnek; deniz, hava, </a:t>
            </a:r>
            <a:r>
              <a:rPr lang="tr-TR" sz="20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su, </a:t>
            </a: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nehir, gol, sokak, kus, ağaç</a:t>
            </a:r>
            <a:r>
              <a:rPr lang="tr-TR" sz="2000" spc="-15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vb.)</a:t>
            </a:r>
            <a:endParaRPr lang="tr-TR" sz="2000" dirty="0" smtClean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506730">
              <a:lnSpc>
                <a:spcPct val="100000"/>
              </a:lnSpc>
              <a:spcBef>
                <a:spcPts val="530"/>
              </a:spcBef>
            </a:pP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Gönüllü</a:t>
            </a:r>
            <a:r>
              <a:rPr lang="tr-TR" sz="2000" spc="21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öğrenciler</a:t>
            </a:r>
            <a:r>
              <a:rPr lang="tr-TR" sz="2000" spc="204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tr-TR" sz="20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bu</a:t>
            </a:r>
            <a:r>
              <a:rPr lang="tr-TR" sz="2000" spc="21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varlıkların</a:t>
            </a:r>
            <a:r>
              <a:rPr lang="tr-TR" sz="2000" spc="225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rolüne</a:t>
            </a:r>
            <a:r>
              <a:rPr lang="tr-TR" sz="2000" spc="204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girerek,</a:t>
            </a:r>
            <a:r>
              <a:rPr lang="tr-TR" sz="2000" spc="215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insanlardan</a:t>
            </a:r>
            <a:r>
              <a:rPr lang="tr-TR" sz="2000" spc="21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neler</a:t>
            </a:r>
            <a:r>
              <a:rPr lang="tr-TR" sz="2000" spc="204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beklediğini</a:t>
            </a:r>
            <a:r>
              <a:rPr lang="tr-TR" sz="2000" spc="275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ifade</a:t>
            </a:r>
            <a:endParaRPr lang="tr-TR" sz="2000" dirty="0" smtClean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lang="tr-TR" sz="20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eder.</a:t>
            </a:r>
          </a:p>
          <a:p>
            <a:pPr>
              <a:lnSpc>
                <a:spcPct val="100000"/>
              </a:lnSpc>
            </a:pPr>
            <a:endParaRPr lang="tr-TR" sz="2000" dirty="0" smtClean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tr-TR" sz="2000" dirty="0" smtClean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462280">
              <a:lnSpc>
                <a:spcPct val="100000"/>
              </a:lnSpc>
            </a:pP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ORNEK: </a:t>
            </a:r>
            <a:r>
              <a:rPr lang="tr-TR" sz="20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Ben </a:t>
            </a: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bir </a:t>
            </a:r>
            <a:r>
              <a:rPr lang="tr-TR" sz="2000" b="1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havayım</a:t>
            </a: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, insanlardan beni kirletmemelerini</a:t>
            </a:r>
            <a:r>
              <a:rPr lang="tr-TR" sz="2000" spc="1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istiyorum.</a:t>
            </a:r>
            <a:endParaRPr lang="tr-TR" sz="2000" dirty="0" smtClean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12700" marR="6350">
              <a:lnSpc>
                <a:spcPts val="2430"/>
              </a:lnSpc>
              <a:spcBef>
                <a:spcPts val="190"/>
              </a:spcBef>
            </a:pPr>
            <a:r>
              <a:rPr lang="tr-TR" sz="20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Ben </a:t>
            </a: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bir </a:t>
            </a:r>
            <a:r>
              <a:rPr lang="tr-TR" sz="2000" b="1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ağacım, </a:t>
            </a: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insanlardan beni korumalarını </a:t>
            </a:r>
            <a:r>
              <a:rPr lang="tr-TR" sz="2000" spc="-10" dirty="0" smtClean="0">
                <a:solidFill>
                  <a:srgbClr val="002060"/>
                </a:solidFill>
                <a:latin typeface="Times New Roman"/>
                <a:cs typeface="Times New Roman"/>
              </a:rPr>
              <a:t>istiyorum. </a:t>
            </a:r>
            <a:r>
              <a:rPr lang="tr-TR" sz="20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Ben bir </a:t>
            </a:r>
            <a:r>
              <a:rPr lang="tr-TR" sz="2000" b="1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sokağım</a:t>
            </a: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, insanlardan beni  temiz tutmalarını</a:t>
            </a:r>
            <a:r>
              <a:rPr lang="tr-TR" sz="2000" spc="5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tr-TR" sz="2000" spc="-10" dirty="0" smtClean="0">
                <a:solidFill>
                  <a:srgbClr val="002060"/>
                </a:solidFill>
                <a:latin typeface="Times New Roman"/>
                <a:cs typeface="Times New Roman"/>
              </a:rPr>
              <a:t>istiyorum.</a:t>
            </a:r>
            <a:endParaRPr lang="tr-TR" sz="2000" dirty="0" smtClean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tr-TR" sz="2000" dirty="0" smtClean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462280">
              <a:lnSpc>
                <a:spcPct val="100000"/>
              </a:lnSpc>
              <a:spcBef>
                <a:spcPts val="1210"/>
              </a:spcBef>
            </a:pP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Aşağıdakilere </a:t>
            </a:r>
            <a:r>
              <a:rPr lang="tr-TR" sz="20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benzer </a:t>
            </a: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sorularla grup </a:t>
            </a:r>
            <a:r>
              <a:rPr lang="tr-TR" sz="2000" spc="-10" dirty="0" smtClean="0">
                <a:solidFill>
                  <a:srgbClr val="002060"/>
                </a:solidFill>
                <a:latin typeface="Times New Roman"/>
                <a:cs typeface="Times New Roman"/>
              </a:rPr>
              <a:t>etkileşimi </a:t>
            </a:r>
            <a:r>
              <a:rPr lang="tr-TR" sz="20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devam</a:t>
            </a:r>
            <a:r>
              <a:rPr lang="tr-TR" sz="2000" spc="-1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eder.</a:t>
            </a:r>
            <a:endParaRPr lang="tr-TR" sz="2000" dirty="0" smtClean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tr-TR" sz="2000" dirty="0" smtClean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tr-TR" sz="2000" dirty="0" smtClean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tr-TR" sz="20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_ </a:t>
            </a: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Varlıkları canlandırırken neler</a:t>
            </a:r>
            <a:r>
              <a:rPr lang="tr-TR" sz="2000" spc="5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tr-TR" sz="2000" spc="-10" dirty="0" smtClean="0">
                <a:solidFill>
                  <a:srgbClr val="002060"/>
                </a:solidFill>
                <a:latin typeface="Times New Roman"/>
                <a:cs typeface="Times New Roman"/>
              </a:rPr>
              <a:t>hissettiniz?</a:t>
            </a:r>
            <a:endParaRPr lang="tr-TR" sz="2000" dirty="0" smtClean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12700" marR="1581785">
              <a:lnSpc>
                <a:spcPct val="143600"/>
              </a:lnSpc>
              <a:spcBef>
                <a:spcPts val="15"/>
              </a:spcBef>
            </a:pPr>
            <a:r>
              <a:rPr lang="tr-TR" sz="20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_ </a:t>
            </a: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Sağlıklı, temiz </a:t>
            </a:r>
            <a:r>
              <a:rPr lang="tr-TR" sz="20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bir </a:t>
            </a: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cevre </a:t>
            </a:r>
            <a:r>
              <a:rPr lang="tr-TR" sz="20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ve </a:t>
            </a: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doğa için üzerinize </a:t>
            </a:r>
            <a:r>
              <a:rPr lang="tr-TR" sz="20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düsen </a:t>
            </a: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görevler </a:t>
            </a:r>
            <a:r>
              <a:rPr lang="tr-TR" sz="20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var </a:t>
            </a:r>
            <a:r>
              <a:rPr lang="tr-TR" sz="2000" spc="-10" dirty="0" smtClean="0">
                <a:solidFill>
                  <a:srgbClr val="002060"/>
                </a:solidFill>
                <a:latin typeface="Times New Roman"/>
                <a:cs typeface="Times New Roman"/>
              </a:rPr>
              <a:t>mı?  </a:t>
            </a: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Neler?</a:t>
            </a:r>
            <a:endParaRPr lang="tr-TR" sz="2000" dirty="0" smtClean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tr-TR" sz="20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_ </a:t>
            </a: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Nasıl </a:t>
            </a:r>
            <a:r>
              <a:rPr lang="tr-TR" sz="20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bir </a:t>
            </a: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doğa </a:t>
            </a:r>
            <a:r>
              <a:rPr lang="tr-TR" sz="20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ve </a:t>
            </a: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cevrede </a:t>
            </a:r>
            <a:r>
              <a:rPr lang="tr-TR" sz="2000" spc="-10" dirty="0" smtClean="0">
                <a:solidFill>
                  <a:srgbClr val="002060"/>
                </a:solidFill>
                <a:latin typeface="Times New Roman"/>
                <a:cs typeface="Times New Roman"/>
              </a:rPr>
              <a:t>yasamak</a:t>
            </a:r>
            <a:r>
              <a:rPr lang="tr-TR" sz="2000" spc="-15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isterdiniz?</a:t>
            </a:r>
            <a:endParaRPr lang="tr-TR" sz="2000" dirty="0" smtClean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12700" marR="765175">
              <a:lnSpc>
                <a:spcPts val="2420"/>
              </a:lnSpc>
              <a:spcBef>
                <a:spcPts val="195"/>
              </a:spcBef>
            </a:pP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Doğaya </a:t>
            </a:r>
            <a:r>
              <a:rPr lang="tr-TR" sz="20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ve </a:t>
            </a: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çevreye karsı duyarlı olmanın önemi vurgulanarak etkinlik sonlandırılır.  “Bütün güzel, hoş yaraşan şeyler, gören göz </a:t>
            </a:r>
            <a:r>
              <a:rPr lang="tr-TR" sz="20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için</a:t>
            </a:r>
            <a:r>
              <a:rPr lang="tr-TR" sz="2000" spc="35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tr-TR" sz="20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yapılır.”</a:t>
            </a:r>
            <a:endParaRPr lang="tr-TR" sz="20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8372" y="598423"/>
            <a:ext cx="5682615" cy="6622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>
              <a:lnSpc>
                <a:spcPct val="100000"/>
              </a:lnSpc>
              <a:spcBef>
                <a:spcPts val="100"/>
              </a:spcBef>
            </a:pPr>
            <a:r>
              <a:rPr sz="1400" b="1" i="1" spc="-5" dirty="0">
                <a:solidFill>
                  <a:srgbClr val="C00000"/>
                </a:solidFill>
                <a:latin typeface="Century Gothic"/>
                <a:cs typeface="Century Gothic"/>
              </a:rPr>
              <a:t>3-ÖRNEK</a:t>
            </a:r>
            <a:r>
              <a:rPr sz="1400" b="1" i="1" spc="-10" dirty="0">
                <a:solidFill>
                  <a:srgbClr val="C00000"/>
                </a:solidFill>
                <a:latin typeface="Century Gothic"/>
                <a:cs typeface="Century Gothic"/>
              </a:rPr>
              <a:t> </a:t>
            </a:r>
            <a:r>
              <a:rPr sz="1400" b="1" i="1" spc="-5" dirty="0">
                <a:solidFill>
                  <a:srgbClr val="C00000"/>
                </a:solidFill>
                <a:latin typeface="Century Gothic"/>
                <a:cs typeface="Century Gothic"/>
              </a:rPr>
              <a:t>PROJELER</a:t>
            </a:r>
            <a:endParaRPr sz="1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1" spc="-5" dirty="0">
                <a:solidFill>
                  <a:srgbClr val="640031"/>
                </a:solidFill>
                <a:latin typeface="Times New Roman"/>
                <a:cs typeface="Times New Roman"/>
              </a:rPr>
              <a:t>SAYGI</a:t>
            </a:r>
            <a:r>
              <a:rPr sz="1600" b="1" spc="0" dirty="0">
                <a:solidFill>
                  <a:srgbClr val="640031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640031"/>
                </a:solidFill>
                <a:latin typeface="Times New Roman"/>
                <a:cs typeface="Times New Roman"/>
              </a:rPr>
              <a:t>KUTUSU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buFont typeface="Wingdings"/>
              <a:buChar char=""/>
              <a:tabLst>
                <a:tab pos="372110" algn="l"/>
                <a:tab pos="372745" algn="l"/>
              </a:tabLst>
            </a:pP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Sınıflara </a:t>
            </a:r>
            <a:r>
              <a:rPr sz="1500" b="1" spc="-5" dirty="0">
                <a:solidFill>
                  <a:srgbClr val="640031"/>
                </a:solidFill>
                <a:latin typeface="Times New Roman"/>
                <a:cs typeface="Times New Roman"/>
              </a:rPr>
              <a:t>“Saygı Kutusu” </a:t>
            </a: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adı verilen kutular</a:t>
            </a:r>
            <a:r>
              <a:rPr sz="1500" spc="15" dirty="0">
                <a:solidFill>
                  <a:srgbClr val="640031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koyulur.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640031"/>
              </a:buClr>
              <a:buFont typeface="Wingdings"/>
              <a:buChar char=""/>
            </a:pP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Font typeface="Wingdings"/>
              <a:buChar char=""/>
              <a:tabLst>
                <a:tab pos="372110" algn="l"/>
                <a:tab pos="372745" algn="l"/>
              </a:tabLst>
            </a:pP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Öğrencilere Saygı Kutusunun </a:t>
            </a:r>
            <a:r>
              <a:rPr sz="1500" spc="-10" dirty="0">
                <a:solidFill>
                  <a:srgbClr val="640031"/>
                </a:solidFill>
                <a:latin typeface="Times New Roman"/>
                <a:cs typeface="Times New Roman"/>
              </a:rPr>
              <a:t>tanıtımı </a:t>
            </a: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yapılır </a:t>
            </a:r>
            <a:r>
              <a:rPr sz="1500" dirty="0">
                <a:solidFill>
                  <a:srgbClr val="640031"/>
                </a:solidFill>
                <a:latin typeface="Times New Roman"/>
                <a:cs typeface="Times New Roman"/>
              </a:rPr>
              <a:t>ve </a:t>
            </a: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proje</a:t>
            </a:r>
            <a:r>
              <a:rPr sz="1500" spc="35" dirty="0">
                <a:solidFill>
                  <a:srgbClr val="640031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anlatılır.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640031"/>
              </a:buClr>
              <a:buFont typeface="Wingdings"/>
              <a:buChar char=""/>
            </a:pPr>
            <a:endParaRPr sz="1600">
              <a:latin typeface="Times New Roman"/>
              <a:cs typeface="Times New Roman"/>
            </a:endParaRPr>
          </a:p>
          <a:p>
            <a:pPr marL="12700" marR="342900">
              <a:lnSpc>
                <a:spcPts val="1730"/>
              </a:lnSpc>
              <a:spcBef>
                <a:spcPts val="5"/>
              </a:spcBef>
              <a:buFont typeface="Wingdings"/>
              <a:buChar char=""/>
              <a:tabLst>
                <a:tab pos="372110" algn="l"/>
                <a:tab pos="372745" algn="l"/>
              </a:tabLst>
            </a:pP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Öğrenciler </a:t>
            </a:r>
            <a:r>
              <a:rPr sz="1500" dirty="0">
                <a:solidFill>
                  <a:srgbClr val="640031"/>
                </a:solidFill>
                <a:latin typeface="Times New Roman"/>
                <a:cs typeface="Times New Roman"/>
              </a:rPr>
              <a:t>iki </a:t>
            </a: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hafta boyunca </a:t>
            </a:r>
            <a:r>
              <a:rPr sz="1500" spc="-10" dirty="0">
                <a:solidFill>
                  <a:srgbClr val="640031"/>
                </a:solidFill>
                <a:latin typeface="Times New Roman"/>
                <a:cs typeface="Times New Roman"/>
              </a:rPr>
              <a:t>arkadaşlarının </a:t>
            </a: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saygılı davranışlarını  incelemeye alır. Beğendiği </a:t>
            </a:r>
            <a:r>
              <a:rPr sz="1500" dirty="0">
                <a:solidFill>
                  <a:srgbClr val="640031"/>
                </a:solidFill>
                <a:latin typeface="Times New Roman"/>
                <a:cs typeface="Times New Roman"/>
              </a:rPr>
              <a:t>ve </a:t>
            </a: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hoşuna gittiği saygılı davranışın</a:t>
            </a:r>
            <a:r>
              <a:rPr sz="1500" spc="5" dirty="0">
                <a:solidFill>
                  <a:srgbClr val="640031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640031"/>
                </a:solidFill>
                <a:latin typeface="Times New Roman"/>
                <a:cs typeface="Times New Roman"/>
              </a:rPr>
              <a:t>ne</a:t>
            </a: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ts val="1635"/>
              </a:lnSpc>
            </a:pPr>
            <a:r>
              <a:rPr sz="1500" dirty="0">
                <a:solidFill>
                  <a:srgbClr val="640031"/>
                </a:solidFill>
                <a:latin typeface="Times New Roman"/>
                <a:cs typeface="Times New Roman"/>
              </a:rPr>
              <a:t>olduğunu ve hangi </a:t>
            </a: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arkadaşının yaptığını </a:t>
            </a:r>
            <a:r>
              <a:rPr sz="1500" dirty="0">
                <a:solidFill>
                  <a:srgbClr val="640031"/>
                </a:solidFill>
                <a:latin typeface="Times New Roman"/>
                <a:cs typeface="Times New Roman"/>
              </a:rPr>
              <a:t>bir </a:t>
            </a: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kâğıda </a:t>
            </a:r>
            <a:r>
              <a:rPr sz="1500" spc="-10" dirty="0">
                <a:solidFill>
                  <a:srgbClr val="640031"/>
                </a:solidFill>
                <a:latin typeface="Times New Roman"/>
                <a:cs typeface="Times New Roman"/>
              </a:rPr>
              <a:t>yazar </a:t>
            </a:r>
            <a:r>
              <a:rPr sz="1500" dirty="0">
                <a:solidFill>
                  <a:srgbClr val="640031"/>
                </a:solidFill>
                <a:latin typeface="Times New Roman"/>
                <a:cs typeface="Times New Roman"/>
              </a:rPr>
              <a:t>ve </a:t>
            </a: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kutuya</a:t>
            </a:r>
            <a:r>
              <a:rPr sz="1500" spc="-20" dirty="0">
                <a:solidFill>
                  <a:srgbClr val="640031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atar.</a:t>
            </a: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ts val="1764"/>
              </a:lnSpc>
            </a:pP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İki hafta boyunca saygılı davranışlar kutular </a:t>
            </a:r>
            <a:r>
              <a:rPr sz="1500" dirty="0">
                <a:solidFill>
                  <a:srgbClr val="640031"/>
                </a:solidFill>
                <a:latin typeface="Times New Roman"/>
                <a:cs typeface="Times New Roman"/>
              </a:rPr>
              <a:t>da</a:t>
            </a:r>
            <a:r>
              <a:rPr sz="1500" spc="0" dirty="0">
                <a:solidFill>
                  <a:srgbClr val="640031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biriktirilir.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 marR="5080">
              <a:lnSpc>
                <a:spcPts val="1730"/>
              </a:lnSpc>
              <a:buFont typeface="Wingdings"/>
              <a:buChar char=""/>
              <a:tabLst>
                <a:tab pos="372110" algn="l"/>
                <a:tab pos="372745" algn="l"/>
              </a:tabLst>
            </a:pP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İki haftanın sonunda öğretmenler tarafından sınıflardaki </a:t>
            </a:r>
            <a:r>
              <a:rPr sz="1500" dirty="0">
                <a:solidFill>
                  <a:srgbClr val="640031"/>
                </a:solidFill>
                <a:latin typeface="Times New Roman"/>
                <a:cs typeface="Times New Roman"/>
              </a:rPr>
              <a:t>kutular </a:t>
            </a: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açılır  </a:t>
            </a:r>
            <a:r>
              <a:rPr sz="1500" dirty="0">
                <a:solidFill>
                  <a:srgbClr val="640031"/>
                </a:solidFill>
                <a:latin typeface="Times New Roman"/>
                <a:cs typeface="Times New Roman"/>
              </a:rPr>
              <a:t>ve </a:t>
            </a: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sınıfla birlikte saygılı davranışlar</a:t>
            </a:r>
            <a:r>
              <a:rPr sz="1500" spc="-15" dirty="0">
                <a:solidFill>
                  <a:srgbClr val="640031"/>
                </a:solidFill>
                <a:latin typeface="Times New Roman"/>
                <a:cs typeface="Times New Roman"/>
              </a:rPr>
              <a:t> </a:t>
            </a:r>
            <a:r>
              <a:rPr sz="1500" spc="-10" dirty="0">
                <a:solidFill>
                  <a:srgbClr val="640031"/>
                </a:solidFill>
                <a:latin typeface="Times New Roman"/>
                <a:cs typeface="Times New Roman"/>
              </a:rPr>
              <a:t>okunur.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640031"/>
              </a:buClr>
              <a:buFont typeface="Wingdings"/>
              <a:buChar char=""/>
            </a:pPr>
            <a:endParaRPr sz="1550">
              <a:latin typeface="Times New Roman"/>
              <a:cs typeface="Times New Roman"/>
            </a:endParaRPr>
          </a:p>
          <a:p>
            <a:pPr marL="12700" marR="542925">
              <a:lnSpc>
                <a:spcPts val="1720"/>
              </a:lnSpc>
              <a:buFont typeface="Wingdings"/>
              <a:buChar char=""/>
              <a:tabLst>
                <a:tab pos="372110" algn="l"/>
                <a:tab pos="372745" algn="l"/>
              </a:tabLst>
            </a:pP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En çok ismi çıkan öğrenciyle, en güzel saygılı davranışı </a:t>
            </a:r>
            <a:r>
              <a:rPr sz="1500" spc="-10" dirty="0">
                <a:solidFill>
                  <a:srgbClr val="640031"/>
                </a:solidFill>
                <a:latin typeface="Times New Roman"/>
                <a:cs typeface="Times New Roman"/>
              </a:rPr>
              <a:t>yapan  </a:t>
            </a: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öğrenci sınıf tarafından</a:t>
            </a:r>
            <a:r>
              <a:rPr sz="1500" spc="5" dirty="0">
                <a:solidFill>
                  <a:srgbClr val="640031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belirlenir.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640031"/>
              </a:buClr>
              <a:buFont typeface="Wingdings"/>
              <a:buChar char=""/>
            </a:pPr>
            <a:endParaRPr sz="1550">
              <a:latin typeface="Times New Roman"/>
              <a:cs typeface="Times New Roman"/>
            </a:endParaRPr>
          </a:p>
          <a:p>
            <a:pPr marL="12700" marR="319405">
              <a:lnSpc>
                <a:spcPts val="1730"/>
              </a:lnSpc>
              <a:buFont typeface="Wingdings"/>
              <a:buChar char=""/>
              <a:tabLst>
                <a:tab pos="372110" algn="l"/>
                <a:tab pos="372745" algn="l"/>
              </a:tabLst>
            </a:pP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Her </a:t>
            </a:r>
            <a:r>
              <a:rPr sz="1500" dirty="0">
                <a:solidFill>
                  <a:srgbClr val="640031"/>
                </a:solidFill>
                <a:latin typeface="Times New Roman"/>
                <a:cs typeface="Times New Roman"/>
              </a:rPr>
              <a:t>sınıfta </a:t>
            </a: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belirlenen </a:t>
            </a:r>
            <a:r>
              <a:rPr sz="1500" dirty="0">
                <a:solidFill>
                  <a:srgbClr val="640031"/>
                </a:solidFill>
                <a:latin typeface="Times New Roman"/>
                <a:cs typeface="Times New Roman"/>
              </a:rPr>
              <a:t>2 </a:t>
            </a: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öğrencinin yaptığı davranışlar, hazırlanan  çizelgeye yazılır.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640031"/>
              </a:buClr>
              <a:buFont typeface="Wingdings"/>
              <a:buChar char=""/>
            </a:pPr>
            <a:endParaRPr sz="1550">
              <a:latin typeface="Times New Roman"/>
              <a:cs typeface="Times New Roman"/>
            </a:endParaRPr>
          </a:p>
          <a:p>
            <a:pPr marL="12700" marR="485775">
              <a:lnSpc>
                <a:spcPts val="1720"/>
              </a:lnSpc>
              <a:buFont typeface="Wingdings"/>
              <a:buChar char=""/>
              <a:tabLst>
                <a:tab pos="372110" algn="l"/>
                <a:tab pos="372745" algn="l"/>
              </a:tabLst>
            </a:pP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Okulda </a:t>
            </a:r>
            <a:r>
              <a:rPr sz="1500" b="1" spc="-5" dirty="0">
                <a:solidFill>
                  <a:srgbClr val="640031"/>
                </a:solidFill>
                <a:latin typeface="Times New Roman"/>
                <a:cs typeface="Times New Roman"/>
              </a:rPr>
              <a:t>“Okulun En Saygılı Öğrencileri” </a:t>
            </a: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adı verilen </a:t>
            </a:r>
            <a:r>
              <a:rPr sz="1500" dirty="0">
                <a:solidFill>
                  <a:srgbClr val="640031"/>
                </a:solidFill>
                <a:latin typeface="Times New Roman"/>
                <a:cs typeface="Times New Roman"/>
              </a:rPr>
              <a:t>bir </a:t>
            </a: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pano  hazırlanılır </a:t>
            </a:r>
            <a:r>
              <a:rPr sz="1500" dirty="0">
                <a:solidFill>
                  <a:srgbClr val="640031"/>
                </a:solidFill>
                <a:latin typeface="Times New Roman"/>
                <a:cs typeface="Times New Roman"/>
              </a:rPr>
              <a:t>ve </a:t>
            </a: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hazırlanan çizelgeler panoya asılır.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640031"/>
              </a:buClr>
              <a:buFont typeface="Wingdings"/>
              <a:buChar char=""/>
            </a:pP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Font typeface="Wingdings"/>
              <a:buChar char=""/>
              <a:tabLst>
                <a:tab pos="372110" algn="l"/>
                <a:tab pos="372745" algn="l"/>
              </a:tabLst>
            </a:pP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Pano </a:t>
            </a:r>
            <a:r>
              <a:rPr sz="1500" dirty="0">
                <a:solidFill>
                  <a:srgbClr val="640031"/>
                </a:solidFill>
                <a:latin typeface="Times New Roman"/>
                <a:cs typeface="Times New Roman"/>
              </a:rPr>
              <a:t>bir </a:t>
            </a: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hafta boyunca okulda</a:t>
            </a:r>
            <a:r>
              <a:rPr sz="1500" spc="-30" dirty="0">
                <a:solidFill>
                  <a:srgbClr val="640031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sergilenir.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640031"/>
              </a:buClr>
              <a:buFont typeface="Wingdings"/>
              <a:buChar char=""/>
            </a:pPr>
            <a:endParaRPr sz="1600">
              <a:latin typeface="Times New Roman"/>
              <a:cs typeface="Times New Roman"/>
            </a:endParaRPr>
          </a:p>
          <a:p>
            <a:pPr marL="12700" marR="17780">
              <a:lnSpc>
                <a:spcPts val="1730"/>
              </a:lnSpc>
              <a:buFont typeface="Wingdings"/>
              <a:buChar char=""/>
              <a:tabLst>
                <a:tab pos="372110" algn="l"/>
                <a:tab pos="372745" algn="l"/>
              </a:tabLst>
            </a:pPr>
            <a:r>
              <a:rPr sz="1500" dirty="0">
                <a:solidFill>
                  <a:srgbClr val="640031"/>
                </a:solidFill>
                <a:latin typeface="Times New Roman"/>
                <a:cs typeface="Times New Roman"/>
              </a:rPr>
              <a:t>3 </a:t>
            </a: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haftanın sonunda </a:t>
            </a:r>
            <a:r>
              <a:rPr sz="1500" spc="-10" dirty="0">
                <a:solidFill>
                  <a:srgbClr val="640031"/>
                </a:solidFill>
                <a:latin typeface="Times New Roman"/>
                <a:cs typeface="Times New Roman"/>
              </a:rPr>
              <a:t>Cuma </a:t>
            </a: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Töreninde isimler tek tek söylenerek tebrik  edilir </a:t>
            </a:r>
            <a:r>
              <a:rPr sz="1500" dirty="0">
                <a:solidFill>
                  <a:srgbClr val="640031"/>
                </a:solidFill>
                <a:latin typeface="Times New Roman"/>
                <a:cs typeface="Times New Roman"/>
              </a:rPr>
              <a:t>ve </a:t>
            </a: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etkinlik</a:t>
            </a:r>
            <a:r>
              <a:rPr sz="1500" dirty="0">
                <a:solidFill>
                  <a:srgbClr val="640031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640031"/>
                </a:solidFill>
                <a:latin typeface="Times New Roman"/>
                <a:cs typeface="Times New Roman"/>
              </a:rPr>
              <a:t>sonlandırılır.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39444" y="116458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6096"/>
                </a:moveTo>
                <a:lnTo>
                  <a:pt x="6095" y="6096"/>
                </a:lnTo>
                <a:lnTo>
                  <a:pt x="6095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39444" y="116458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6096"/>
                </a:moveTo>
                <a:lnTo>
                  <a:pt x="6095" y="6096"/>
                </a:lnTo>
                <a:lnTo>
                  <a:pt x="6095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45540" y="1167637"/>
            <a:ext cx="5843905" cy="0"/>
          </a:xfrm>
          <a:custGeom>
            <a:avLst/>
            <a:gdLst/>
            <a:ahLst/>
            <a:cxnLst/>
            <a:rect l="l" t="t" r="r" b="b"/>
            <a:pathLst>
              <a:path w="5843905">
                <a:moveTo>
                  <a:pt x="0" y="0"/>
                </a:moveTo>
                <a:lnTo>
                  <a:pt x="5843904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89521" y="116458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6096"/>
                </a:moveTo>
                <a:lnTo>
                  <a:pt x="6095" y="6096"/>
                </a:lnTo>
                <a:lnTo>
                  <a:pt x="6095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89521" y="116458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6096"/>
                </a:moveTo>
                <a:lnTo>
                  <a:pt x="6095" y="6096"/>
                </a:lnTo>
                <a:lnTo>
                  <a:pt x="6095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2492" y="1170812"/>
            <a:ext cx="0" cy="7837805"/>
          </a:xfrm>
          <a:custGeom>
            <a:avLst/>
            <a:gdLst/>
            <a:ahLst/>
            <a:cxnLst/>
            <a:rect l="l" t="t" r="r" b="b"/>
            <a:pathLst>
              <a:path h="7837805">
                <a:moveTo>
                  <a:pt x="0" y="0"/>
                </a:moveTo>
                <a:lnTo>
                  <a:pt x="0" y="7837297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5540" y="9005061"/>
            <a:ext cx="5843905" cy="0"/>
          </a:xfrm>
          <a:custGeom>
            <a:avLst/>
            <a:gdLst/>
            <a:ahLst/>
            <a:cxnLst/>
            <a:rect l="l" t="t" r="r" b="b"/>
            <a:pathLst>
              <a:path w="5843905">
                <a:moveTo>
                  <a:pt x="0" y="0"/>
                </a:moveTo>
                <a:lnTo>
                  <a:pt x="5843904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592569" y="1170812"/>
            <a:ext cx="0" cy="7837805"/>
          </a:xfrm>
          <a:custGeom>
            <a:avLst/>
            <a:gdLst/>
            <a:ahLst/>
            <a:cxnLst/>
            <a:rect l="l" t="t" r="r" b="b"/>
            <a:pathLst>
              <a:path h="7837805">
                <a:moveTo>
                  <a:pt x="0" y="0"/>
                </a:moveTo>
                <a:lnTo>
                  <a:pt x="0" y="7837297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43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53890" y="2880359"/>
            <a:ext cx="1399539" cy="14509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09214" y="8130666"/>
            <a:ext cx="2076831" cy="1465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98372" y="662431"/>
            <a:ext cx="1301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C00000"/>
                </a:solidFill>
                <a:latin typeface="Times New Roman"/>
                <a:cs typeface="Times New Roman"/>
              </a:rPr>
              <a:t>ÖRNEK ÇİZELGE</a:t>
            </a:r>
            <a:r>
              <a:rPr sz="1200" spc="-7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C00000"/>
                </a:solidFill>
                <a:latin typeface="Times New Roman"/>
                <a:cs typeface="Times New Roman"/>
              </a:rPr>
              <a:t>: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9785" y="1902840"/>
            <a:ext cx="2186051" cy="6165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53714" y="1725294"/>
            <a:ext cx="3386201" cy="794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03172" y="3026409"/>
            <a:ext cx="3930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ADI</a:t>
            </a:r>
            <a:r>
              <a:rPr sz="1200" b="1" spc="-7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C00000"/>
                </a:solidFill>
                <a:latin typeface="Times New Roman"/>
                <a:cs typeface="Times New Roman"/>
              </a:rPr>
              <a:t>: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32757" y="3202051"/>
            <a:ext cx="1099820" cy="38354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65100" marR="5080" indent="-152400">
              <a:lnSpc>
                <a:spcPts val="1380"/>
              </a:lnSpc>
              <a:spcBef>
                <a:spcPts val="195"/>
              </a:spcBef>
            </a:pPr>
            <a:r>
              <a:rPr sz="1200" b="1" spc="-100" dirty="0">
                <a:solidFill>
                  <a:srgbClr val="C00000"/>
                </a:solidFill>
                <a:latin typeface="Times New Roman"/>
                <a:cs typeface="Times New Roman"/>
              </a:rPr>
              <a:t>ÖĞRENCĠNĠN  </a:t>
            </a:r>
            <a:r>
              <a:rPr sz="1200" b="1" dirty="0">
                <a:solidFill>
                  <a:srgbClr val="C00000"/>
                </a:solidFill>
                <a:latin typeface="Times New Roman"/>
                <a:cs typeface="Times New Roman"/>
              </a:rPr>
              <a:t>FOTOĞ</a:t>
            </a:r>
            <a:r>
              <a:rPr sz="12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R</a:t>
            </a:r>
            <a:r>
              <a:rPr sz="1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AF</a:t>
            </a:r>
            <a:r>
              <a:rPr sz="1200" b="1" dirty="0">
                <a:solidFill>
                  <a:srgbClr val="C00000"/>
                </a:solidFill>
                <a:latin typeface="Times New Roman"/>
                <a:cs typeface="Times New Roman"/>
              </a:rPr>
              <a:t>I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65072" y="3552570"/>
            <a:ext cx="4295140" cy="1114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SOYADI: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</a:pPr>
            <a:r>
              <a:rPr sz="1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SINIFI: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imes New Roman"/>
              <a:cs typeface="Times New Roman"/>
            </a:endParaRPr>
          </a:p>
          <a:p>
            <a:pPr marL="621665">
              <a:lnSpc>
                <a:spcPct val="100000"/>
              </a:lnSpc>
            </a:pPr>
            <a:r>
              <a:rPr sz="1400" b="1" spc="-114" dirty="0">
                <a:solidFill>
                  <a:srgbClr val="1A485D"/>
                </a:solidFill>
                <a:latin typeface="Times New Roman"/>
                <a:cs typeface="Times New Roman"/>
              </a:rPr>
              <a:t>ÖĞRENCĠNĠN </a:t>
            </a:r>
            <a:r>
              <a:rPr sz="1400" b="1" spc="-5" dirty="0">
                <a:solidFill>
                  <a:srgbClr val="1A485D"/>
                </a:solidFill>
                <a:latin typeface="Times New Roman"/>
                <a:cs typeface="Times New Roman"/>
              </a:rPr>
              <a:t>YAPTIĞI </a:t>
            </a:r>
            <a:r>
              <a:rPr sz="1400" b="1" spc="-10" dirty="0">
                <a:solidFill>
                  <a:srgbClr val="1A485D"/>
                </a:solidFill>
                <a:latin typeface="Times New Roman"/>
                <a:cs typeface="Times New Roman"/>
              </a:rPr>
              <a:t>ÖRNEK</a:t>
            </a:r>
            <a:r>
              <a:rPr sz="1400" b="1" spc="-114" dirty="0">
                <a:solidFill>
                  <a:srgbClr val="1A485D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1A485D"/>
                </a:solidFill>
                <a:latin typeface="Times New Roman"/>
                <a:cs typeface="Times New Roman"/>
              </a:rPr>
              <a:t>DAVRANIġ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64079" y="8925305"/>
            <a:ext cx="15671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0D0D0D"/>
                </a:solidFill>
                <a:latin typeface="Times New Roman"/>
                <a:cs typeface="Times New Roman"/>
              </a:rPr>
              <a:t>SAYGI</a:t>
            </a:r>
            <a:r>
              <a:rPr sz="1600" b="1" spc="-5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0D0D0D"/>
                </a:solidFill>
                <a:latin typeface="Times New Roman"/>
                <a:cs typeface="Times New Roman"/>
              </a:rPr>
              <a:t>KUTUSU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39444" y="1368805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6096"/>
                </a:moveTo>
                <a:lnTo>
                  <a:pt x="6095" y="6096"/>
                </a:lnTo>
                <a:lnTo>
                  <a:pt x="6095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39444" y="1368805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6096"/>
                </a:moveTo>
                <a:lnTo>
                  <a:pt x="6095" y="6096"/>
                </a:lnTo>
                <a:lnTo>
                  <a:pt x="6095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45540" y="1371853"/>
            <a:ext cx="6003925" cy="0"/>
          </a:xfrm>
          <a:custGeom>
            <a:avLst/>
            <a:gdLst/>
            <a:ahLst/>
            <a:cxnLst/>
            <a:rect l="l" t="t" r="r" b="b"/>
            <a:pathLst>
              <a:path w="6003925">
                <a:moveTo>
                  <a:pt x="0" y="0"/>
                </a:moveTo>
                <a:lnTo>
                  <a:pt x="6003924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49542" y="1368805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6096"/>
                </a:moveTo>
                <a:lnTo>
                  <a:pt x="6095" y="6096"/>
                </a:lnTo>
                <a:lnTo>
                  <a:pt x="6095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749542" y="1368805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6096"/>
                </a:moveTo>
                <a:lnTo>
                  <a:pt x="6095" y="6096"/>
                </a:lnTo>
                <a:lnTo>
                  <a:pt x="6095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42492" y="1374977"/>
            <a:ext cx="0" cy="8364855"/>
          </a:xfrm>
          <a:custGeom>
            <a:avLst/>
            <a:gdLst/>
            <a:ahLst/>
            <a:cxnLst/>
            <a:rect l="l" t="t" r="r" b="b"/>
            <a:pathLst>
              <a:path h="8364855">
                <a:moveTo>
                  <a:pt x="0" y="0"/>
                </a:moveTo>
                <a:lnTo>
                  <a:pt x="0" y="8364601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39444" y="97395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6095"/>
                </a:moveTo>
                <a:lnTo>
                  <a:pt x="6095" y="6095"/>
                </a:lnTo>
                <a:lnTo>
                  <a:pt x="6095" y="0"/>
                </a:lnTo>
                <a:lnTo>
                  <a:pt x="0" y="0"/>
                </a:lnTo>
                <a:lnTo>
                  <a:pt x="0" y="6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39444" y="97395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6095"/>
                </a:moveTo>
                <a:lnTo>
                  <a:pt x="6095" y="6095"/>
                </a:lnTo>
                <a:lnTo>
                  <a:pt x="6095" y="0"/>
                </a:lnTo>
                <a:lnTo>
                  <a:pt x="0" y="0"/>
                </a:lnTo>
                <a:lnTo>
                  <a:pt x="0" y="6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45540" y="9742627"/>
            <a:ext cx="6003925" cy="0"/>
          </a:xfrm>
          <a:custGeom>
            <a:avLst/>
            <a:gdLst/>
            <a:ahLst/>
            <a:cxnLst/>
            <a:rect l="l" t="t" r="r" b="b"/>
            <a:pathLst>
              <a:path w="6003925">
                <a:moveTo>
                  <a:pt x="0" y="0"/>
                </a:moveTo>
                <a:lnTo>
                  <a:pt x="6003924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752590" y="1374977"/>
            <a:ext cx="0" cy="8364855"/>
          </a:xfrm>
          <a:custGeom>
            <a:avLst/>
            <a:gdLst/>
            <a:ahLst/>
            <a:cxnLst/>
            <a:rect l="l" t="t" r="r" b="b"/>
            <a:pathLst>
              <a:path h="8364855">
                <a:moveTo>
                  <a:pt x="0" y="0"/>
                </a:moveTo>
                <a:lnTo>
                  <a:pt x="0" y="8364601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749542" y="97395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6095"/>
                </a:moveTo>
                <a:lnTo>
                  <a:pt x="6095" y="6095"/>
                </a:lnTo>
                <a:lnTo>
                  <a:pt x="6095" y="0"/>
                </a:lnTo>
                <a:lnTo>
                  <a:pt x="0" y="0"/>
                </a:lnTo>
                <a:lnTo>
                  <a:pt x="0" y="6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749542" y="97395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6095"/>
                </a:moveTo>
                <a:lnTo>
                  <a:pt x="6095" y="6095"/>
                </a:lnTo>
                <a:lnTo>
                  <a:pt x="6095" y="0"/>
                </a:lnTo>
                <a:lnTo>
                  <a:pt x="0" y="0"/>
                </a:lnTo>
                <a:lnTo>
                  <a:pt x="0" y="6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44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40650" cy="10693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47</a:t>
            </a:r>
          </a:p>
        </p:txBody>
      </p:sp>
      <p:sp>
        <p:nvSpPr>
          <p:cNvPr id="4" name="3 Metin kutusu"/>
          <p:cNvSpPr txBox="1"/>
          <p:nvPr/>
        </p:nvSpPr>
        <p:spPr>
          <a:xfrm>
            <a:off x="349250" y="9004300"/>
            <a:ext cx="647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 smtClean="0">
                <a:solidFill>
                  <a:srgbClr val="FF0000"/>
                </a:solidFill>
              </a:rPr>
              <a:t>****</a:t>
            </a:r>
            <a:r>
              <a:rPr lang="tr-TR" sz="3600" b="1" u="sng" dirty="0" smtClean="0">
                <a:solidFill>
                  <a:srgbClr val="FF0000"/>
                </a:solidFill>
              </a:rPr>
              <a:t>www.</a:t>
            </a:r>
            <a:r>
              <a:rPr lang="tr-TR" sz="3600" b="1" u="sng" dirty="0" err="1" smtClean="0">
                <a:solidFill>
                  <a:srgbClr val="FF0000"/>
                </a:solidFill>
              </a:rPr>
              <a:t>sorgunram</a:t>
            </a:r>
            <a:r>
              <a:rPr lang="tr-TR" sz="3600" b="1" u="sng" dirty="0" smtClean="0">
                <a:solidFill>
                  <a:srgbClr val="FF0000"/>
                </a:solidFill>
              </a:rPr>
              <a:t>.com </a:t>
            </a:r>
            <a:r>
              <a:rPr lang="tr-TR" sz="3600" b="1" dirty="0" smtClean="0">
                <a:solidFill>
                  <a:srgbClr val="FF0000"/>
                </a:solidFill>
              </a:rPr>
              <a:t>adlı siteden yararlanılmıştır.***</a:t>
            </a:r>
            <a:endParaRPr lang="tr-TR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9250" y="774700"/>
            <a:ext cx="6858000" cy="9143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5450" y="317500"/>
            <a:ext cx="6181090" cy="1367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002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latin typeface="Berlin Sans FB"/>
                <a:cs typeface="Berlin Sans FB"/>
              </a:rPr>
              <a:t>Büyüklere saygı </a:t>
            </a:r>
            <a:r>
              <a:rPr sz="4400" spc="-5" dirty="0">
                <a:latin typeface="Berlin Sans FB"/>
                <a:cs typeface="Berlin Sans FB"/>
              </a:rPr>
              <a:t>hem dini  </a:t>
            </a:r>
            <a:r>
              <a:rPr sz="4400" dirty="0">
                <a:latin typeface="Berlin Sans FB"/>
                <a:cs typeface="Berlin Sans FB"/>
              </a:rPr>
              <a:t>hem de </a:t>
            </a:r>
            <a:r>
              <a:rPr sz="4400" spc="-5" dirty="0">
                <a:latin typeface="Berlin Sans FB"/>
                <a:cs typeface="Berlin Sans FB"/>
              </a:rPr>
              <a:t>insani bir</a:t>
            </a:r>
            <a:r>
              <a:rPr sz="4400" spc="-75" dirty="0">
                <a:latin typeface="Berlin Sans FB"/>
                <a:cs typeface="Berlin Sans FB"/>
              </a:rPr>
              <a:t> </a:t>
            </a:r>
            <a:r>
              <a:rPr sz="4400" dirty="0">
                <a:latin typeface="Berlin Sans FB"/>
                <a:cs typeface="Berlin Sans FB"/>
              </a:rPr>
              <a:t>görevdir.</a:t>
            </a:r>
            <a:endParaRPr sz="4400">
              <a:latin typeface="Berlin Sans FB"/>
              <a:cs typeface="Berlin Sans FB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30250" y="1917700"/>
            <a:ext cx="5978652" cy="76718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257" y="375284"/>
            <a:ext cx="442214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66365" algn="l"/>
              </a:tabLst>
            </a:pPr>
            <a:r>
              <a:rPr sz="6600" b="1" dirty="0">
                <a:solidFill>
                  <a:srgbClr val="FF7B80"/>
                </a:solidFill>
                <a:latin typeface="Calibri"/>
                <a:cs typeface="Calibri"/>
              </a:rPr>
              <a:t>S</a:t>
            </a:r>
            <a:r>
              <a:rPr sz="6600" b="1" spc="-110" dirty="0">
                <a:solidFill>
                  <a:srgbClr val="FF7B80"/>
                </a:solidFill>
                <a:latin typeface="Calibri"/>
                <a:cs typeface="Calibri"/>
              </a:rPr>
              <a:t>a</a:t>
            </a:r>
            <a:r>
              <a:rPr sz="6600" b="1" spc="-55" dirty="0">
                <a:solidFill>
                  <a:srgbClr val="FF7B80"/>
                </a:solidFill>
                <a:latin typeface="Calibri"/>
                <a:cs typeface="Calibri"/>
              </a:rPr>
              <a:t>y</a:t>
            </a:r>
            <a:r>
              <a:rPr sz="6600" b="1" spc="-5" dirty="0">
                <a:solidFill>
                  <a:srgbClr val="FF7B80"/>
                </a:solidFill>
                <a:latin typeface="Calibri"/>
                <a:cs typeface="Calibri"/>
              </a:rPr>
              <a:t>g</a:t>
            </a:r>
            <a:r>
              <a:rPr sz="6600" b="1" dirty="0">
                <a:solidFill>
                  <a:srgbClr val="FF7B80"/>
                </a:solidFill>
                <a:latin typeface="Calibri"/>
                <a:cs typeface="Calibri"/>
              </a:rPr>
              <a:t>ı</a:t>
            </a:r>
            <a:r>
              <a:rPr sz="6600" b="1" spc="-415" dirty="0">
                <a:solidFill>
                  <a:srgbClr val="FF7B80"/>
                </a:solidFill>
                <a:latin typeface="Calibri"/>
                <a:cs typeface="Calibri"/>
              </a:rPr>
              <a:t> </a:t>
            </a:r>
            <a:r>
              <a:rPr sz="4800" b="1" spc="-50" dirty="0">
                <a:solidFill>
                  <a:srgbClr val="FF7B80"/>
                </a:solidFill>
                <a:latin typeface="Calibri"/>
                <a:cs typeface="Calibri"/>
              </a:rPr>
              <a:t>v</a:t>
            </a:r>
            <a:r>
              <a:rPr sz="4800" b="1" dirty="0">
                <a:solidFill>
                  <a:srgbClr val="FF7B80"/>
                </a:solidFill>
                <a:latin typeface="Calibri"/>
                <a:cs typeface="Calibri"/>
              </a:rPr>
              <a:t>e	</a:t>
            </a:r>
            <a:r>
              <a:rPr sz="6600" b="1" dirty="0">
                <a:solidFill>
                  <a:srgbClr val="FF7B80"/>
                </a:solidFill>
                <a:latin typeface="Calibri"/>
                <a:cs typeface="Calibri"/>
              </a:rPr>
              <a:t>s</a:t>
            </a:r>
            <a:r>
              <a:rPr sz="6600" b="1" spc="-35" dirty="0">
                <a:solidFill>
                  <a:srgbClr val="FF7B80"/>
                </a:solidFill>
                <a:latin typeface="Calibri"/>
                <a:cs typeface="Calibri"/>
              </a:rPr>
              <a:t>e</a:t>
            </a:r>
            <a:r>
              <a:rPr sz="6600" b="1" spc="-75" dirty="0">
                <a:solidFill>
                  <a:srgbClr val="FF7B80"/>
                </a:solidFill>
                <a:latin typeface="Calibri"/>
                <a:cs typeface="Calibri"/>
              </a:rPr>
              <a:t>v</a:t>
            </a:r>
            <a:r>
              <a:rPr sz="6600" b="1" spc="-5" dirty="0">
                <a:solidFill>
                  <a:srgbClr val="FF7B80"/>
                </a:solidFill>
                <a:latin typeface="Calibri"/>
                <a:cs typeface="Calibri"/>
              </a:rPr>
              <a:t>gi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7957" y="1500886"/>
            <a:ext cx="2749677" cy="7467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957" y="2323845"/>
            <a:ext cx="2127504" cy="746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7957" y="3146755"/>
            <a:ext cx="1015746" cy="7470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0554" y="3146755"/>
            <a:ext cx="1627124" cy="7470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7957" y="3970020"/>
            <a:ext cx="536448" cy="7467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6181" y="3970020"/>
            <a:ext cx="1887219" cy="7467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7957" y="4792929"/>
            <a:ext cx="460248" cy="7470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8081" y="4792929"/>
            <a:ext cx="2670302" cy="74706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5257" y="5501385"/>
            <a:ext cx="309562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80" dirty="0">
                <a:solidFill>
                  <a:srgbClr val="FF7B80"/>
                </a:solidFill>
                <a:latin typeface="Calibri"/>
                <a:cs typeface="Calibri"/>
              </a:rPr>
              <a:t>köprüdür.</a:t>
            </a:r>
            <a:endParaRPr sz="60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6500" cy="1069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15" y="542441"/>
            <a:ext cx="6133084" cy="8586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Engellilere</a:t>
            </a:r>
          </a:p>
          <a:p>
            <a:pPr marL="414655" marR="5080" indent="1359535">
              <a:lnSpc>
                <a:spcPct val="100000"/>
              </a:lnSpc>
              <a:spcBef>
                <a:spcPts val="5"/>
              </a:spcBef>
            </a:pPr>
            <a:r>
              <a:rPr b="1" spc="0" dirty="0">
                <a:solidFill>
                  <a:srgbClr val="003399"/>
                </a:solidFill>
                <a:latin typeface="Gabriola"/>
                <a:cs typeface="Gabriola"/>
              </a:rPr>
              <a:t>Sayg</a:t>
            </a:r>
            <a:r>
              <a:rPr b="1" spc="25" dirty="0">
                <a:solidFill>
                  <a:srgbClr val="003399"/>
                </a:solidFill>
                <a:latin typeface="Gabriola"/>
                <a:cs typeface="Gabriola"/>
              </a:rPr>
              <a:t>ı  </a:t>
            </a:r>
            <a:r>
              <a:rPr spc="-10" dirty="0"/>
              <a:t>İnsanlığa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124958" y="3715004"/>
            <a:ext cx="1737360" cy="2003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8500" b="1" dirty="0">
                <a:solidFill>
                  <a:srgbClr val="003399"/>
                </a:solidFill>
                <a:latin typeface="Gabriola"/>
                <a:cs typeface="Gabriola"/>
              </a:rPr>
              <a:t>Say</a:t>
            </a:r>
            <a:r>
              <a:rPr sz="8500" b="1" spc="0" dirty="0">
                <a:solidFill>
                  <a:srgbClr val="003399"/>
                </a:solidFill>
                <a:latin typeface="Gabriola"/>
                <a:cs typeface="Gabriola"/>
              </a:rPr>
              <a:t>g</a:t>
            </a:r>
            <a:r>
              <a:rPr sz="8500" b="1" spc="25" dirty="0">
                <a:solidFill>
                  <a:srgbClr val="003399"/>
                </a:solidFill>
                <a:latin typeface="Gabriola"/>
                <a:cs typeface="Gabriola"/>
              </a:rPr>
              <a:t>ı</a:t>
            </a:r>
            <a:endParaRPr sz="8500">
              <a:latin typeface="Gabriola"/>
              <a:cs typeface="Gabriola"/>
            </a:endParaRPr>
          </a:p>
          <a:p>
            <a:pPr marL="91440" algn="ctr">
              <a:lnSpc>
                <a:spcPct val="100000"/>
              </a:lnSpc>
              <a:spcBef>
                <a:spcPts val="95"/>
              </a:spcBef>
            </a:pPr>
            <a:r>
              <a:rPr sz="4400" b="1" dirty="0">
                <a:latin typeface="Gabriola"/>
                <a:cs typeface="Gabriola"/>
              </a:rPr>
              <a:t>demektir.</a:t>
            </a:r>
            <a:endParaRPr sz="4400">
              <a:latin typeface="Gabriola"/>
              <a:cs typeface="Gabriol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6500" cy="1069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1650" y="469900"/>
            <a:ext cx="6832090" cy="66995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6500" cy="1069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58"/>
            <a:ext cx="7556500" cy="106922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6858000" cy="76307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4847" y="2515742"/>
            <a:ext cx="2988868" cy="26377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092289"/>
            <a:ext cx="7556500" cy="1077595"/>
          </a:xfrm>
          <a:custGeom>
            <a:avLst/>
            <a:gdLst/>
            <a:ahLst/>
            <a:cxnLst/>
            <a:rect l="l" t="t" r="r" b="b"/>
            <a:pathLst>
              <a:path w="6858000" h="1077595">
                <a:moveTo>
                  <a:pt x="0" y="1077214"/>
                </a:moveTo>
                <a:lnTo>
                  <a:pt x="6857988" y="1077214"/>
                </a:lnTo>
                <a:lnTo>
                  <a:pt x="6857988" y="0"/>
                </a:lnTo>
                <a:lnTo>
                  <a:pt x="0" y="0"/>
                </a:lnTo>
                <a:lnTo>
                  <a:pt x="0" y="1077214"/>
                </a:lnTo>
                <a:close/>
              </a:path>
            </a:pathLst>
          </a:custGeom>
          <a:solidFill>
            <a:srgbClr val="DCE6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-507" y="7100696"/>
            <a:ext cx="598741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943735"/>
                </a:solidFill>
                <a:latin typeface="Candara"/>
                <a:cs typeface="Candara"/>
              </a:rPr>
              <a:t>Hiç kimse sizin izniniz </a:t>
            </a:r>
            <a:r>
              <a:rPr sz="3200" b="1" dirty="0">
                <a:solidFill>
                  <a:srgbClr val="943735"/>
                </a:solidFill>
                <a:latin typeface="Candara"/>
                <a:cs typeface="Candara"/>
              </a:rPr>
              <a:t>olmadan</a:t>
            </a:r>
            <a:r>
              <a:rPr sz="3200" b="1" spc="-20" dirty="0">
                <a:solidFill>
                  <a:srgbClr val="943735"/>
                </a:solidFill>
                <a:latin typeface="Candara"/>
                <a:cs typeface="Candara"/>
              </a:rPr>
              <a:t> </a:t>
            </a:r>
            <a:r>
              <a:rPr sz="3200" b="1" spc="-5" dirty="0">
                <a:solidFill>
                  <a:srgbClr val="943735"/>
                </a:solidFill>
                <a:latin typeface="Candara"/>
                <a:cs typeface="Candara"/>
              </a:rPr>
              <a:t>sizi</a:t>
            </a:r>
            <a:endParaRPr sz="3200">
              <a:latin typeface="Candara"/>
              <a:cs typeface="Candar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-507" y="7588402"/>
            <a:ext cx="356806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943735"/>
                </a:solidFill>
                <a:latin typeface="Candara"/>
                <a:cs typeface="Candara"/>
              </a:rPr>
              <a:t>küçük</a:t>
            </a:r>
            <a:r>
              <a:rPr sz="3200" b="1" spc="-65" dirty="0">
                <a:solidFill>
                  <a:srgbClr val="943735"/>
                </a:solidFill>
                <a:latin typeface="Candara"/>
                <a:cs typeface="Candara"/>
              </a:rPr>
              <a:t> </a:t>
            </a:r>
            <a:r>
              <a:rPr sz="3200" b="1" dirty="0">
                <a:solidFill>
                  <a:srgbClr val="943735"/>
                </a:solidFill>
                <a:latin typeface="Candara"/>
                <a:cs typeface="Candara"/>
              </a:rPr>
              <a:t>hissettiremez</a:t>
            </a:r>
            <a:r>
              <a:rPr sz="1800" b="1" dirty="0">
                <a:solidFill>
                  <a:srgbClr val="943735"/>
                </a:solidFill>
                <a:latin typeface="Candara"/>
                <a:cs typeface="Candara"/>
              </a:rPr>
              <a:t>.</a:t>
            </a:r>
            <a:endParaRPr sz="1800">
              <a:latin typeface="Candara"/>
              <a:cs typeface="Candar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71821" y="7690510"/>
            <a:ext cx="13271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943735"/>
                </a:solidFill>
                <a:latin typeface="Candara"/>
                <a:cs typeface="Candara"/>
              </a:rPr>
              <a:t>Roosevelt</a:t>
            </a:r>
            <a:endParaRPr sz="24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4003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</TotalTime>
  <Words>1501</Words>
  <Application>Microsoft Office PowerPoint</Application>
  <PresentationFormat>Özel</PresentationFormat>
  <Paragraphs>199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27</vt:i4>
      </vt:variant>
    </vt:vector>
  </HeadingPairs>
  <TitlesOfParts>
    <vt:vector size="28" baseType="lpstr">
      <vt:lpstr>Office Theme</vt:lpstr>
      <vt:lpstr>Slayt 1</vt:lpstr>
      <vt:lpstr>Slayt 2</vt:lpstr>
      <vt:lpstr>Slayt 3</vt:lpstr>
      <vt:lpstr>Büyüklere saygı hem dini  hem de insani bir görevdir.</vt:lpstr>
      <vt:lpstr>Slayt 5</vt:lpstr>
      <vt:lpstr>Engellilere Saygı  İnsanlığa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SAYGI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pc</dc:creator>
  <cp:lastModifiedBy>Pc</cp:lastModifiedBy>
  <cp:revision>15</cp:revision>
  <dcterms:created xsi:type="dcterms:W3CDTF">2017-12-13T06:34:10Z</dcterms:created>
  <dcterms:modified xsi:type="dcterms:W3CDTF">2017-12-25T12:26:45Z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2015-09-17T00:00:00Z</vt:filetime>
  </property>
  <property fmtid="{D5CDD505-2E9C-101B-9397-08002B2CF9AE}" pid="3" name="Creator">
    <vt:lpwstr>Adobe Acrobat Pro 9.0.0</vt:lpwstr>
  </property>
  <property fmtid="{D5CDD505-2E9C-101B-9397-08002B2CF9AE}" pid="4" name="LastSaved">
    <vt:filetime>2017-12-13T00:00:00Z</vt:filetime>
  </property>
</Properties>
</file>