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2640"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1.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C0216-FFED-4047-81C6-F8329495EA5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2982C7F-039F-4384-B451-7F4C278A6CC2}">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dirty="0" smtClean="0"/>
            <a:t>Doğrudan zorba davranış</a:t>
          </a:r>
          <a:endParaRPr lang="tr-TR" dirty="0"/>
        </a:p>
      </dgm:t>
    </dgm:pt>
    <dgm:pt modelId="{18CFC578-7BA6-4E13-BA5D-71AB57927FCF}" type="parTrans" cxnId="{BC194E7B-501E-4318-9925-526FAD24F5AD}">
      <dgm:prSet/>
      <dgm:spPr/>
      <dgm:t>
        <a:bodyPr/>
        <a:lstStyle/>
        <a:p>
          <a:endParaRPr lang="tr-TR"/>
        </a:p>
      </dgm:t>
    </dgm:pt>
    <dgm:pt modelId="{573636D6-7BF6-4F75-AA0E-9908AA89A00F}" type="sibTrans" cxnId="{BC194E7B-501E-4318-9925-526FAD24F5AD}">
      <dgm:prSet/>
      <dgm:spPr/>
      <dgm:t>
        <a:bodyPr/>
        <a:lstStyle/>
        <a:p>
          <a:endParaRPr lang="tr-TR"/>
        </a:p>
      </dgm:t>
    </dgm:pt>
    <dgm:pt modelId="{1A5F579F-3712-4D3C-B29B-87160FB8918A}">
      <dgm:prSet phldrT="[Metin]" custT="1"/>
      <dgm:spPr/>
      <dgm:t>
        <a:bodyPr/>
        <a:lstStyle/>
        <a:p>
          <a:r>
            <a:rPr lang="tr-TR" sz="1600" dirty="0" smtClean="0">
              <a:solidFill>
                <a:schemeClr val="accent6">
                  <a:lumMod val="75000"/>
                </a:schemeClr>
              </a:solidFill>
            </a:rPr>
            <a:t>Yumruklama, dürtme, itme, vurma</a:t>
          </a:r>
          <a:endParaRPr lang="tr-TR" sz="1600" dirty="0">
            <a:solidFill>
              <a:schemeClr val="accent6">
                <a:lumMod val="75000"/>
              </a:schemeClr>
            </a:solidFill>
          </a:endParaRPr>
        </a:p>
      </dgm:t>
    </dgm:pt>
    <dgm:pt modelId="{6CAFFC46-9B4C-457C-8106-B474272947C4}" type="parTrans" cxnId="{D864BD31-4303-4D8C-8C07-B076F3706385}">
      <dgm:prSet/>
      <dgm:spPr/>
      <dgm:t>
        <a:bodyPr/>
        <a:lstStyle/>
        <a:p>
          <a:endParaRPr lang="tr-TR"/>
        </a:p>
      </dgm:t>
    </dgm:pt>
    <dgm:pt modelId="{2A8ED252-6277-491E-861F-D3C6779E3619}" type="sibTrans" cxnId="{D864BD31-4303-4D8C-8C07-B076F3706385}">
      <dgm:prSet/>
      <dgm:spPr/>
      <dgm:t>
        <a:bodyPr/>
        <a:lstStyle/>
        <a:p>
          <a:endParaRPr lang="tr-TR"/>
        </a:p>
      </dgm:t>
    </dgm:pt>
    <dgm:pt modelId="{1B681804-06DC-4F14-8DAB-0AD571064D7F}">
      <dgm:prSet phldrT="[Metin]">
        <dgm:style>
          <a:lnRef idx="0">
            <a:schemeClr val="accent4"/>
          </a:lnRef>
          <a:fillRef idx="3">
            <a:schemeClr val="accent4"/>
          </a:fillRef>
          <a:effectRef idx="3">
            <a:schemeClr val="accent4"/>
          </a:effectRef>
          <a:fontRef idx="minor">
            <a:schemeClr val="lt1"/>
          </a:fontRef>
        </dgm:style>
      </dgm:prSet>
      <dgm:spPr/>
      <dgm:t>
        <a:bodyPr/>
        <a:lstStyle/>
        <a:p>
          <a:r>
            <a:rPr lang="tr-TR" dirty="0" smtClean="0"/>
            <a:t>Dolaylı zorbalık davranışı</a:t>
          </a:r>
          <a:endParaRPr lang="tr-TR" dirty="0"/>
        </a:p>
      </dgm:t>
    </dgm:pt>
    <dgm:pt modelId="{4CB639D6-6C51-4E35-99B8-BB10226984B0}" type="parTrans" cxnId="{5551469D-897E-4354-8CC0-46003726B556}">
      <dgm:prSet/>
      <dgm:spPr/>
      <dgm:t>
        <a:bodyPr/>
        <a:lstStyle/>
        <a:p>
          <a:endParaRPr lang="tr-TR"/>
        </a:p>
      </dgm:t>
    </dgm:pt>
    <dgm:pt modelId="{46B1B624-B713-44FE-982B-D3997448BA81}" type="sibTrans" cxnId="{5551469D-897E-4354-8CC0-46003726B556}">
      <dgm:prSet/>
      <dgm:spPr/>
      <dgm:t>
        <a:bodyPr/>
        <a:lstStyle/>
        <a:p>
          <a:endParaRPr lang="tr-TR"/>
        </a:p>
      </dgm:t>
    </dgm:pt>
    <dgm:pt modelId="{8D2EB7F7-6A93-4CCA-A2ED-4B774A84BED4}">
      <dgm:prSet phldrT="[Metin]" custT="1"/>
      <dgm:spPr/>
      <dgm:t>
        <a:bodyPr/>
        <a:lstStyle/>
        <a:p>
          <a:r>
            <a:rPr lang="tr-TR" sz="1600" dirty="0" smtClean="0">
              <a:solidFill>
                <a:schemeClr val="accent4">
                  <a:lumMod val="75000"/>
                </a:schemeClr>
              </a:solidFill>
            </a:rPr>
            <a:t>Reddetme, kabul etmeme, şantaj</a:t>
          </a:r>
          <a:endParaRPr lang="tr-TR" sz="1200" dirty="0">
            <a:solidFill>
              <a:schemeClr val="accent4">
                <a:lumMod val="75000"/>
              </a:schemeClr>
            </a:solidFill>
          </a:endParaRPr>
        </a:p>
      </dgm:t>
    </dgm:pt>
    <dgm:pt modelId="{C641A008-9680-4FEC-8426-1BE6DA5D0293}" type="parTrans" cxnId="{15FBE773-E03A-475D-AE56-0381166C8B93}">
      <dgm:prSet/>
      <dgm:spPr/>
      <dgm:t>
        <a:bodyPr/>
        <a:lstStyle/>
        <a:p>
          <a:endParaRPr lang="tr-TR"/>
        </a:p>
      </dgm:t>
    </dgm:pt>
    <dgm:pt modelId="{9AD64599-2E3C-42C6-A879-DD646F2E2B2A}" type="sibTrans" cxnId="{15FBE773-E03A-475D-AE56-0381166C8B93}">
      <dgm:prSet/>
      <dgm:spPr/>
      <dgm:t>
        <a:bodyPr/>
        <a:lstStyle/>
        <a:p>
          <a:endParaRPr lang="tr-TR"/>
        </a:p>
      </dgm:t>
    </dgm:pt>
    <dgm:pt modelId="{8EA2A42F-0ECF-4A2D-AC55-0DAFD9AC0111}">
      <dgm:prSet phldrT="[Metin]" custT="1"/>
      <dgm:spPr/>
      <dgm:t>
        <a:bodyPr/>
        <a:lstStyle/>
        <a:p>
          <a:r>
            <a:rPr lang="tr-TR" sz="1600" dirty="0" smtClean="0">
              <a:solidFill>
                <a:schemeClr val="accent6">
                  <a:lumMod val="75000"/>
                </a:schemeClr>
              </a:solidFill>
            </a:rPr>
            <a:t>Bağırma, ısırma, tükürme</a:t>
          </a:r>
          <a:endParaRPr lang="tr-TR" sz="1600" dirty="0">
            <a:solidFill>
              <a:schemeClr val="accent6">
                <a:lumMod val="75000"/>
              </a:schemeClr>
            </a:solidFill>
          </a:endParaRPr>
        </a:p>
      </dgm:t>
    </dgm:pt>
    <dgm:pt modelId="{BFFEE80D-4235-4E27-92A2-13B94F460195}" type="parTrans" cxnId="{43DA6668-8D4D-4156-90DE-32ADBECFA783}">
      <dgm:prSet/>
      <dgm:spPr/>
      <dgm:t>
        <a:bodyPr/>
        <a:lstStyle/>
        <a:p>
          <a:endParaRPr lang="tr-TR"/>
        </a:p>
      </dgm:t>
    </dgm:pt>
    <dgm:pt modelId="{9AE80D58-613C-4301-A70E-F2C1F1082333}" type="sibTrans" cxnId="{43DA6668-8D4D-4156-90DE-32ADBECFA783}">
      <dgm:prSet/>
      <dgm:spPr/>
      <dgm:t>
        <a:bodyPr/>
        <a:lstStyle/>
        <a:p>
          <a:endParaRPr lang="tr-TR"/>
        </a:p>
      </dgm:t>
    </dgm:pt>
    <dgm:pt modelId="{C1D18E9A-4FA9-49CB-8E6A-0984F90D5327}">
      <dgm:prSet phldrT="[Metin]" custT="1"/>
      <dgm:spPr/>
      <dgm:t>
        <a:bodyPr/>
        <a:lstStyle/>
        <a:p>
          <a:r>
            <a:rPr lang="tr-TR" sz="1600" dirty="0" smtClean="0">
              <a:solidFill>
                <a:schemeClr val="accent6">
                  <a:lumMod val="75000"/>
                </a:schemeClr>
              </a:solidFill>
            </a:rPr>
            <a:t>Küfür ya da hakaret etme, tehdit etme</a:t>
          </a:r>
          <a:endParaRPr lang="tr-TR" sz="1600" dirty="0">
            <a:solidFill>
              <a:schemeClr val="accent6">
                <a:lumMod val="75000"/>
              </a:schemeClr>
            </a:solidFill>
          </a:endParaRPr>
        </a:p>
      </dgm:t>
    </dgm:pt>
    <dgm:pt modelId="{8A14F52C-8772-4A73-AC16-1872E2BED8FA}" type="parTrans" cxnId="{9FECF2DC-9653-4CFD-95CD-90F18439517C}">
      <dgm:prSet/>
      <dgm:spPr/>
      <dgm:t>
        <a:bodyPr/>
        <a:lstStyle/>
        <a:p>
          <a:endParaRPr lang="tr-TR"/>
        </a:p>
      </dgm:t>
    </dgm:pt>
    <dgm:pt modelId="{26AB2636-E524-4968-9018-A47E4A3B14CB}" type="sibTrans" cxnId="{9FECF2DC-9653-4CFD-95CD-90F18439517C}">
      <dgm:prSet/>
      <dgm:spPr/>
      <dgm:t>
        <a:bodyPr/>
        <a:lstStyle/>
        <a:p>
          <a:endParaRPr lang="tr-TR"/>
        </a:p>
      </dgm:t>
    </dgm:pt>
    <dgm:pt modelId="{28F6AB1E-0394-4683-8CF0-7ABB1479191A}">
      <dgm:prSet phldrT="[Metin]" custT="1"/>
      <dgm:spPr/>
      <dgm:t>
        <a:bodyPr/>
        <a:lstStyle/>
        <a:p>
          <a:r>
            <a:rPr lang="tr-TR" sz="1600" dirty="0" smtClean="0">
              <a:solidFill>
                <a:schemeClr val="accent6">
                  <a:lumMod val="75000"/>
                </a:schemeClr>
              </a:solidFill>
            </a:rPr>
            <a:t>Utanç verici veya zalimce şakalar yapma</a:t>
          </a:r>
          <a:endParaRPr lang="tr-TR" sz="1600" dirty="0">
            <a:solidFill>
              <a:schemeClr val="accent6">
                <a:lumMod val="75000"/>
              </a:schemeClr>
            </a:solidFill>
          </a:endParaRPr>
        </a:p>
      </dgm:t>
    </dgm:pt>
    <dgm:pt modelId="{751720B7-E734-464E-9230-002FC79DA018}" type="parTrans" cxnId="{5E87303C-DF67-46F0-B987-547D8275EB18}">
      <dgm:prSet/>
      <dgm:spPr/>
      <dgm:t>
        <a:bodyPr/>
        <a:lstStyle/>
        <a:p>
          <a:endParaRPr lang="tr-TR"/>
        </a:p>
      </dgm:t>
    </dgm:pt>
    <dgm:pt modelId="{85B6E687-60D7-4CA9-9E93-F356A25DD37E}" type="sibTrans" cxnId="{5E87303C-DF67-46F0-B987-547D8275EB18}">
      <dgm:prSet/>
      <dgm:spPr/>
      <dgm:t>
        <a:bodyPr/>
        <a:lstStyle/>
        <a:p>
          <a:endParaRPr lang="tr-TR"/>
        </a:p>
      </dgm:t>
    </dgm:pt>
    <dgm:pt modelId="{DBF07F86-55A1-4751-8929-CAE0A839B519}">
      <dgm:prSet phldrT="[Metin]" custT="1"/>
      <dgm:spPr/>
      <dgm:t>
        <a:bodyPr/>
        <a:lstStyle/>
        <a:p>
          <a:r>
            <a:rPr lang="tr-TR" sz="1600" dirty="0" smtClean="0">
              <a:solidFill>
                <a:schemeClr val="accent6">
                  <a:lumMod val="75000"/>
                </a:schemeClr>
              </a:solidFill>
            </a:rPr>
            <a:t>Din, sosyal imkansızlıklar, maddi durum ya da sosyal statüyle alay etme, şaka yapma</a:t>
          </a:r>
          <a:endParaRPr lang="tr-TR" sz="1600" dirty="0">
            <a:solidFill>
              <a:schemeClr val="accent6">
                <a:lumMod val="75000"/>
              </a:schemeClr>
            </a:solidFill>
          </a:endParaRPr>
        </a:p>
      </dgm:t>
    </dgm:pt>
    <dgm:pt modelId="{E36857E8-0E0B-495A-A836-19CDC6537577}" type="parTrans" cxnId="{984A81B9-26ED-460B-AB9D-55795D0402C1}">
      <dgm:prSet/>
      <dgm:spPr/>
      <dgm:t>
        <a:bodyPr/>
        <a:lstStyle/>
        <a:p>
          <a:endParaRPr lang="tr-TR"/>
        </a:p>
      </dgm:t>
    </dgm:pt>
    <dgm:pt modelId="{0B1A37C6-A2E7-4466-91E1-DB968DAB7C8F}" type="sibTrans" cxnId="{984A81B9-26ED-460B-AB9D-55795D0402C1}">
      <dgm:prSet/>
      <dgm:spPr/>
      <dgm:t>
        <a:bodyPr/>
        <a:lstStyle/>
        <a:p>
          <a:endParaRPr lang="tr-TR"/>
        </a:p>
      </dgm:t>
    </dgm:pt>
    <dgm:pt modelId="{22618212-0CD9-408C-9D6A-FF48256D47CF}">
      <dgm:prSet phldrT="[Metin]" custT="1"/>
      <dgm:spPr/>
      <dgm:t>
        <a:bodyPr/>
        <a:lstStyle/>
        <a:p>
          <a:r>
            <a:rPr lang="tr-TR" sz="1600" dirty="0" smtClean="0">
              <a:solidFill>
                <a:schemeClr val="accent4">
                  <a:lumMod val="75000"/>
                </a:schemeClr>
              </a:solidFill>
            </a:rPr>
            <a:t>Nefret dolu bakma, </a:t>
          </a:r>
          <a:endParaRPr lang="tr-TR" sz="1600" dirty="0">
            <a:solidFill>
              <a:schemeClr val="accent4">
                <a:lumMod val="75000"/>
              </a:schemeClr>
            </a:solidFill>
          </a:endParaRPr>
        </a:p>
      </dgm:t>
    </dgm:pt>
    <dgm:pt modelId="{84BA3364-2D9F-45DB-947A-B4FD8CD47714}" type="parTrans" cxnId="{EC61C577-CA6C-4B3B-A9DB-C7794F70A9CA}">
      <dgm:prSet/>
      <dgm:spPr/>
      <dgm:t>
        <a:bodyPr/>
        <a:lstStyle/>
        <a:p>
          <a:endParaRPr lang="tr-TR"/>
        </a:p>
      </dgm:t>
    </dgm:pt>
    <dgm:pt modelId="{B5A5DE7E-8EE4-4E24-984A-77E3364DC0FC}" type="sibTrans" cxnId="{EC61C577-CA6C-4B3B-A9DB-C7794F70A9CA}">
      <dgm:prSet/>
      <dgm:spPr/>
      <dgm:t>
        <a:bodyPr/>
        <a:lstStyle/>
        <a:p>
          <a:endParaRPr lang="tr-TR"/>
        </a:p>
      </dgm:t>
    </dgm:pt>
    <dgm:pt modelId="{EF9E998D-9657-4C78-A806-6CE5CD866142}">
      <dgm:prSet phldrT="[Metin]" custT="1"/>
      <dgm:spPr/>
      <dgm:t>
        <a:bodyPr/>
        <a:lstStyle/>
        <a:p>
          <a:r>
            <a:rPr lang="tr-TR" sz="1600" dirty="0" smtClean="0">
              <a:solidFill>
                <a:schemeClr val="accent4">
                  <a:lumMod val="75000"/>
                </a:schemeClr>
              </a:solidFill>
            </a:rPr>
            <a:t>Küfür içeren el kol hareketleri yapma</a:t>
          </a:r>
          <a:endParaRPr lang="tr-TR" sz="1600" dirty="0">
            <a:solidFill>
              <a:schemeClr val="accent4">
                <a:lumMod val="75000"/>
              </a:schemeClr>
            </a:solidFill>
          </a:endParaRPr>
        </a:p>
      </dgm:t>
    </dgm:pt>
    <dgm:pt modelId="{D8DCA683-262E-4DFC-AC3A-8F935889126E}" type="parTrans" cxnId="{CB7798D1-155C-43BD-913A-1D6599D7251D}">
      <dgm:prSet/>
      <dgm:spPr/>
      <dgm:t>
        <a:bodyPr/>
        <a:lstStyle/>
        <a:p>
          <a:endParaRPr lang="tr-TR"/>
        </a:p>
      </dgm:t>
    </dgm:pt>
    <dgm:pt modelId="{552236BF-339E-4343-8983-7E8124D32C27}" type="sibTrans" cxnId="{CB7798D1-155C-43BD-913A-1D6599D7251D}">
      <dgm:prSet/>
      <dgm:spPr/>
      <dgm:t>
        <a:bodyPr/>
        <a:lstStyle/>
        <a:p>
          <a:endParaRPr lang="tr-TR"/>
        </a:p>
      </dgm:t>
    </dgm:pt>
    <dgm:pt modelId="{B173FEB3-75B6-4BA0-9116-F40DF3FAB038}">
      <dgm:prSet phldrT="[Metin]" custT="1"/>
      <dgm:spPr/>
      <dgm:t>
        <a:bodyPr/>
        <a:lstStyle/>
        <a:p>
          <a:r>
            <a:rPr lang="tr-TR" sz="1600" dirty="0" smtClean="0">
              <a:solidFill>
                <a:schemeClr val="accent4">
                  <a:lumMod val="75000"/>
                </a:schemeClr>
              </a:solidFill>
            </a:rPr>
            <a:t>Hakaret edici ya da küçük düşürücü notlar yazma</a:t>
          </a:r>
          <a:endParaRPr lang="tr-TR" sz="1600" dirty="0">
            <a:solidFill>
              <a:schemeClr val="accent4">
                <a:lumMod val="75000"/>
              </a:schemeClr>
            </a:solidFill>
          </a:endParaRPr>
        </a:p>
      </dgm:t>
    </dgm:pt>
    <dgm:pt modelId="{E958CD5B-E746-498D-BEAD-4F7308F84E77}" type="parTrans" cxnId="{DABF4B55-D3D9-487E-9735-86953EAA4CA0}">
      <dgm:prSet/>
      <dgm:spPr/>
      <dgm:t>
        <a:bodyPr/>
        <a:lstStyle/>
        <a:p>
          <a:endParaRPr lang="tr-TR"/>
        </a:p>
      </dgm:t>
    </dgm:pt>
    <dgm:pt modelId="{694BFB1E-D10F-4B49-9A8B-0BBC1C66F292}" type="sibTrans" cxnId="{DABF4B55-D3D9-487E-9735-86953EAA4CA0}">
      <dgm:prSet/>
      <dgm:spPr/>
      <dgm:t>
        <a:bodyPr/>
        <a:lstStyle/>
        <a:p>
          <a:endParaRPr lang="tr-TR"/>
        </a:p>
      </dgm:t>
    </dgm:pt>
    <dgm:pt modelId="{4BF83C12-79A8-4011-8044-1634EB020E62}">
      <dgm:prSet phldrT="[Metin]" custT="1"/>
      <dgm:spPr/>
      <dgm:t>
        <a:bodyPr/>
        <a:lstStyle/>
        <a:p>
          <a:r>
            <a:rPr lang="tr-TR" sz="1600" dirty="0" smtClean="0">
              <a:solidFill>
                <a:schemeClr val="accent4">
                  <a:lumMod val="75000"/>
                </a:schemeClr>
              </a:solidFill>
            </a:rPr>
            <a:t>Zarar verici söylenti ya da dedikodu yayma</a:t>
          </a:r>
          <a:endParaRPr lang="tr-TR" sz="1600" dirty="0">
            <a:solidFill>
              <a:schemeClr val="accent4">
                <a:lumMod val="75000"/>
              </a:schemeClr>
            </a:solidFill>
          </a:endParaRPr>
        </a:p>
      </dgm:t>
    </dgm:pt>
    <dgm:pt modelId="{B4A49F6B-E603-45DF-9825-B5B4FF18253E}" type="parTrans" cxnId="{4527D14C-BDCB-492E-9823-B76257E47064}">
      <dgm:prSet/>
      <dgm:spPr/>
      <dgm:t>
        <a:bodyPr/>
        <a:lstStyle/>
        <a:p>
          <a:endParaRPr lang="tr-TR"/>
        </a:p>
      </dgm:t>
    </dgm:pt>
    <dgm:pt modelId="{3EAAE38B-A459-4AF0-8DF6-0C2000C8C952}" type="sibTrans" cxnId="{4527D14C-BDCB-492E-9823-B76257E47064}">
      <dgm:prSet/>
      <dgm:spPr/>
      <dgm:t>
        <a:bodyPr/>
        <a:lstStyle/>
        <a:p>
          <a:endParaRPr lang="tr-TR"/>
        </a:p>
      </dgm:t>
    </dgm:pt>
    <dgm:pt modelId="{1721A87D-988B-4B15-91FB-C98089926F75}">
      <dgm:prSet phldrT="[Metin]" custT="1"/>
      <dgm:spPr/>
      <dgm:t>
        <a:bodyPr/>
        <a:lstStyle/>
        <a:p>
          <a:r>
            <a:rPr lang="tr-TR" sz="1600" dirty="0" smtClean="0">
              <a:solidFill>
                <a:schemeClr val="accent4">
                  <a:lumMod val="75000"/>
                </a:schemeClr>
              </a:solidFill>
            </a:rPr>
            <a:t>Kendi çıkarları için arkadaşlarını kullanma</a:t>
          </a:r>
          <a:endParaRPr lang="tr-TR" sz="1600" dirty="0">
            <a:solidFill>
              <a:schemeClr val="accent4">
                <a:lumMod val="75000"/>
              </a:schemeClr>
            </a:solidFill>
          </a:endParaRPr>
        </a:p>
      </dgm:t>
    </dgm:pt>
    <dgm:pt modelId="{8C1A7CCC-7032-4E2E-A4EE-0DA3420F6F1C}" type="parTrans" cxnId="{23537B1E-2AF9-445B-A7D5-6B76E57E2AA3}">
      <dgm:prSet/>
      <dgm:spPr/>
      <dgm:t>
        <a:bodyPr/>
        <a:lstStyle/>
        <a:p>
          <a:endParaRPr lang="tr-TR"/>
        </a:p>
      </dgm:t>
    </dgm:pt>
    <dgm:pt modelId="{B76BB773-7397-4519-A41C-581CFD4B398A}" type="sibTrans" cxnId="{23537B1E-2AF9-445B-A7D5-6B76E57E2AA3}">
      <dgm:prSet/>
      <dgm:spPr/>
      <dgm:t>
        <a:bodyPr/>
        <a:lstStyle/>
        <a:p>
          <a:endParaRPr lang="tr-TR"/>
        </a:p>
      </dgm:t>
    </dgm:pt>
    <dgm:pt modelId="{1717642D-A8B1-421B-8959-DD777071D329}">
      <dgm:prSet phldrT="[Metin]" custT="1"/>
      <dgm:spPr/>
      <dgm:t>
        <a:bodyPr/>
        <a:lstStyle/>
        <a:p>
          <a:r>
            <a:rPr lang="tr-TR" sz="1600" dirty="0" smtClean="0">
              <a:solidFill>
                <a:schemeClr val="accent4">
                  <a:lumMod val="75000"/>
                </a:schemeClr>
              </a:solidFill>
            </a:rPr>
            <a:t>Web sitelerinde karalayıcı yazılar yazma</a:t>
          </a:r>
          <a:endParaRPr lang="tr-TR" sz="1600" dirty="0">
            <a:solidFill>
              <a:schemeClr val="accent4">
                <a:lumMod val="75000"/>
              </a:schemeClr>
            </a:solidFill>
          </a:endParaRPr>
        </a:p>
      </dgm:t>
    </dgm:pt>
    <dgm:pt modelId="{56B150D3-31C4-4D5E-A197-D9A11738A5C6}" type="parTrans" cxnId="{2951D251-90CA-4D81-AEC5-23B7B1CF5D46}">
      <dgm:prSet/>
      <dgm:spPr/>
      <dgm:t>
        <a:bodyPr/>
        <a:lstStyle/>
        <a:p>
          <a:endParaRPr lang="tr-TR"/>
        </a:p>
      </dgm:t>
    </dgm:pt>
    <dgm:pt modelId="{2ADC3F58-6E57-46F1-B0ED-61BB1DCA5C62}" type="sibTrans" cxnId="{2951D251-90CA-4D81-AEC5-23B7B1CF5D46}">
      <dgm:prSet/>
      <dgm:spPr/>
      <dgm:t>
        <a:bodyPr/>
        <a:lstStyle/>
        <a:p>
          <a:endParaRPr lang="tr-TR"/>
        </a:p>
      </dgm:t>
    </dgm:pt>
    <dgm:pt modelId="{3878F214-3557-44B1-8694-ABF4442E438D}">
      <dgm:prSet phldrT="[Metin]" custT="1"/>
      <dgm:spPr/>
      <dgm:t>
        <a:bodyPr/>
        <a:lstStyle/>
        <a:p>
          <a:r>
            <a:rPr lang="tr-TR" sz="1600" dirty="0" smtClean="0">
              <a:solidFill>
                <a:schemeClr val="accent4">
                  <a:lumMod val="75000"/>
                </a:schemeClr>
              </a:solidFill>
            </a:rPr>
            <a:t>Yokmuş gibi davranma</a:t>
          </a:r>
          <a:endParaRPr lang="tr-TR" sz="1600" dirty="0">
            <a:solidFill>
              <a:schemeClr val="accent4">
                <a:lumMod val="75000"/>
              </a:schemeClr>
            </a:solidFill>
          </a:endParaRPr>
        </a:p>
      </dgm:t>
    </dgm:pt>
    <dgm:pt modelId="{347E7DC7-FA4E-443D-B408-6285E347415E}" type="parTrans" cxnId="{82F05122-5DF9-4A74-903F-671EB33D9833}">
      <dgm:prSet/>
      <dgm:spPr/>
      <dgm:t>
        <a:bodyPr/>
        <a:lstStyle/>
        <a:p>
          <a:endParaRPr lang="tr-TR"/>
        </a:p>
      </dgm:t>
    </dgm:pt>
    <dgm:pt modelId="{B2D69F4F-8FF2-4127-9820-9023DCA0FB98}" type="sibTrans" cxnId="{82F05122-5DF9-4A74-903F-671EB33D9833}">
      <dgm:prSet/>
      <dgm:spPr/>
      <dgm:t>
        <a:bodyPr/>
        <a:lstStyle/>
        <a:p>
          <a:endParaRPr lang="tr-TR"/>
        </a:p>
      </dgm:t>
    </dgm:pt>
    <dgm:pt modelId="{20AF13A4-D2DA-4777-9AED-1A303A45E7D3}">
      <dgm:prSet phldrT="[Metin]" custT="1"/>
      <dgm:spPr/>
      <dgm:t>
        <a:bodyPr/>
        <a:lstStyle/>
        <a:p>
          <a:r>
            <a:rPr lang="tr-TR" sz="1600" dirty="0" smtClean="0">
              <a:solidFill>
                <a:schemeClr val="accent4">
                  <a:lumMod val="75000"/>
                </a:schemeClr>
              </a:solidFill>
            </a:rPr>
            <a:t>Gruptan dışlama </a:t>
          </a:r>
          <a:endParaRPr lang="tr-TR" sz="1600" dirty="0">
            <a:solidFill>
              <a:schemeClr val="accent4">
                <a:lumMod val="75000"/>
              </a:schemeClr>
            </a:solidFill>
          </a:endParaRPr>
        </a:p>
      </dgm:t>
    </dgm:pt>
    <dgm:pt modelId="{88127897-2B55-4AE9-B3DE-BC6863432188}" type="parTrans" cxnId="{B880A2E3-4DD7-4D41-8194-5406A40A9280}">
      <dgm:prSet/>
      <dgm:spPr/>
      <dgm:t>
        <a:bodyPr/>
        <a:lstStyle/>
        <a:p>
          <a:endParaRPr lang="tr-TR"/>
        </a:p>
      </dgm:t>
    </dgm:pt>
    <dgm:pt modelId="{3C48F59B-1055-4AE0-85F4-8EBBC47BA7C8}" type="sibTrans" cxnId="{B880A2E3-4DD7-4D41-8194-5406A40A9280}">
      <dgm:prSet/>
      <dgm:spPr/>
      <dgm:t>
        <a:bodyPr/>
        <a:lstStyle/>
        <a:p>
          <a:endParaRPr lang="tr-TR"/>
        </a:p>
      </dgm:t>
    </dgm:pt>
    <dgm:pt modelId="{2A718B35-5A14-4101-8A3E-DD8C8DEDCC5E}" type="pres">
      <dgm:prSet presAssocID="{80EC0216-FFED-4047-81C6-F8329495EA53}" presName="composite" presStyleCnt="0">
        <dgm:presLayoutVars>
          <dgm:chMax val="5"/>
          <dgm:dir/>
          <dgm:animLvl val="ctr"/>
          <dgm:resizeHandles val="exact"/>
        </dgm:presLayoutVars>
      </dgm:prSet>
      <dgm:spPr/>
      <dgm:t>
        <a:bodyPr/>
        <a:lstStyle/>
        <a:p>
          <a:endParaRPr lang="tr-TR"/>
        </a:p>
      </dgm:t>
    </dgm:pt>
    <dgm:pt modelId="{7E74EA4C-22D7-41C4-ACAB-C1A4BD28AF2B}" type="pres">
      <dgm:prSet presAssocID="{80EC0216-FFED-4047-81C6-F8329495EA53}" presName="cycle" presStyleCnt="0"/>
      <dgm:spPr/>
    </dgm:pt>
    <dgm:pt modelId="{F1F5CF1C-5E0A-45BE-B372-AFC64B7E700A}" type="pres">
      <dgm:prSet presAssocID="{80EC0216-FFED-4047-81C6-F8329495EA53}" presName="centerShape" presStyleCnt="0"/>
      <dgm:spPr/>
    </dgm:pt>
    <dgm:pt modelId="{644F29AC-6229-4C89-9C7C-7CF8729DEFFE}" type="pres">
      <dgm:prSet presAssocID="{80EC0216-FFED-4047-81C6-F8329495EA53}" presName="connSite" presStyleLbl="node1" presStyleIdx="0" presStyleCnt="3"/>
      <dgm:spPr/>
    </dgm:pt>
    <dgm:pt modelId="{E65ECAB5-1B9A-479C-B3D4-CDBE47FA6793}" type="pres">
      <dgm:prSet presAssocID="{80EC0216-FFED-4047-81C6-F8329495EA53}" presName="visible" presStyleLbl="node1" presStyleIdx="0" presStyleCnt="3" custLinFactNeighborX="-29" custLinFactNeighborY="-8876"/>
      <dgm:spPr>
        <a:prstGeom prst="roundRect">
          <a:avLst/>
        </a:prstGeom>
        <a:blipFill rotWithShape="0">
          <a:blip xmlns:r="http://schemas.openxmlformats.org/officeDocument/2006/relationships" r:embed="rId1"/>
          <a:stretch>
            <a:fillRect/>
          </a:stretch>
        </a:blipFill>
      </dgm:spPr>
    </dgm:pt>
    <dgm:pt modelId="{A42C2036-3985-4227-8897-C6A804AC0328}" type="pres">
      <dgm:prSet presAssocID="{18CFC578-7BA6-4E13-BA5D-71AB57927FCF}" presName="Name25" presStyleLbl="parChTrans1D1" presStyleIdx="0" presStyleCnt="2"/>
      <dgm:spPr/>
      <dgm:t>
        <a:bodyPr/>
        <a:lstStyle/>
        <a:p>
          <a:endParaRPr lang="tr-TR"/>
        </a:p>
      </dgm:t>
    </dgm:pt>
    <dgm:pt modelId="{A048A72A-38F0-4704-B692-512A2F8AD5CB}" type="pres">
      <dgm:prSet presAssocID="{92982C7F-039F-4384-B451-7F4C278A6CC2}" presName="node" presStyleCnt="0"/>
      <dgm:spPr/>
    </dgm:pt>
    <dgm:pt modelId="{B5656B23-F8B9-433E-A00A-0A5ADA15133E}" type="pres">
      <dgm:prSet presAssocID="{92982C7F-039F-4384-B451-7F4C278A6CC2}" presName="parentNode" presStyleLbl="node1" presStyleIdx="1" presStyleCnt="3" custLinFactNeighborX="-17840" custLinFactNeighborY="-42025">
        <dgm:presLayoutVars>
          <dgm:chMax val="1"/>
          <dgm:bulletEnabled val="1"/>
        </dgm:presLayoutVars>
      </dgm:prSet>
      <dgm:spPr/>
      <dgm:t>
        <a:bodyPr/>
        <a:lstStyle/>
        <a:p>
          <a:endParaRPr lang="tr-TR"/>
        </a:p>
      </dgm:t>
    </dgm:pt>
    <dgm:pt modelId="{939BC310-F38E-4DBE-B3E1-42A43AF55E04}" type="pres">
      <dgm:prSet presAssocID="{92982C7F-039F-4384-B451-7F4C278A6CC2}" presName="childNode" presStyleLbl="revTx" presStyleIdx="0" presStyleCnt="2">
        <dgm:presLayoutVars>
          <dgm:bulletEnabled val="1"/>
        </dgm:presLayoutVars>
      </dgm:prSet>
      <dgm:spPr/>
      <dgm:t>
        <a:bodyPr/>
        <a:lstStyle/>
        <a:p>
          <a:endParaRPr lang="tr-TR"/>
        </a:p>
      </dgm:t>
    </dgm:pt>
    <dgm:pt modelId="{2FAF330F-0C13-4010-8234-3C3BCFE66B93}" type="pres">
      <dgm:prSet presAssocID="{4CB639D6-6C51-4E35-99B8-BB10226984B0}" presName="Name25" presStyleLbl="parChTrans1D1" presStyleIdx="1" presStyleCnt="2"/>
      <dgm:spPr/>
      <dgm:t>
        <a:bodyPr/>
        <a:lstStyle/>
        <a:p>
          <a:endParaRPr lang="tr-TR"/>
        </a:p>
      </dgm:t>
    </dgm:pt>
    <dgm:pt modelId="{3F2A33B6-09EE-4A06-B006-5C5169F353D2}" type="pres">
      <dgm:prSet presAssocID="{1B681804-06DC-4F14-8DAB-0AD571064D7F}" presName="node" presStyleCnt="0"/>
      <dgm:spPr/>
    </dgm:pt>
    <dgm:pt modelId="{05F55B82-93EB-4CDC-B4BD-19F96482166D}" type="pres">
      <dgm:prSet presAssocID="{1B681804-06DC-4F14-8DAB-0AD571064D7F}" presName="parentNode" presStyleLbl="node1" presStyleIdx="2" presStyleCnt="3" custLinFactNeighborX="-17840" custLinFactNeighborY="32536">
        <dgm:presLayoutVars>
          <dgm:chMax val="1"/>
          <dgm:bulletEnabled val="1"/>
        </dgm:presLayoutVars>
      </dgm:prSet>
      <dgm:spPr/>
      <dgm:t>
        <a:bodyPr/>
        <a:lstStyle/>
        <a:p>
          <a:endParaRPr lang="tr-TR"/>
        </a:p>
      </dgm:t>
    </dgm:pt>
    <dgm:pt modelId="{0A20A1E5-F846-46A6-B899-1850B235CE32}" type="pres">
      <dgm:prSet presAssocID="{1B681804-06DC-4F14-8DAB-0AD571064D7F}" presName="childNode" presStyleLbl="revTx" presStyleIdx="1" presStyleCnt="2">
        <dgm:presLayoutVars>
          <dgm:bulletEnabled val="1"/>
        </dgm:presLayoutVars>
      </dgm:prSet>
      <dgm:spPr/>
      <dgm:t>
        <a:bodyPr/>
        <a:lstStyle/>
        <a:p>
          <a:endParaRPr lang="tr-TR"/>
        </a:p>
      </dgm:t>
    </dgm:pt>
  </dgm:ptLst>
  <dgm:cxnLst>
    <dgm:cxn modelId="{D864BD31-4303-4D8C-8C07-B076F3706385}" srcId="{92982C7F-039F-4384-B451-7F4C278A6CC2}" destId="{1A5F579F-3712-4D3C-B29B-87160FB8918A}" srcOrd="0" destOrd="0" parTransId="{6CAFFC46-9B4C-457C-8106-B474272947C4}" sibTransId="{2A8ED252-6277-491E-861F-D3C6779E3619}"/>
    <dgm:cxn modelId="{D8CD1B70-6805-4699-9C5C-A44140EA12AD}" type="presOf" srcId="{1B681804-06DC-4F14-8DAB-0AD571064D7F}" destId="{05F55B82-93EB-4CDC-B4BD-19F96482166D}" srcOrd="0" destOrd="0" presId="urn:microsoft.com/office/officeart/2005/8/layout/radial2"/>
    <dgm:cxn modelId="{5D9D1463-C34B-4455-8E5F-1CF5AB971928}" type="presOf" srcId="{EF9E998D-9657-4C78-A806-6CE5CD866142}" destId="{0A20A1E5-F846-46A6-B899-1850B235CE32}" srcOrd="0" destOrd="2" presId="urn:microsoft.com/office/officeart/2005/8/layout/radial2"/>
    <dgm:cxn modelId="{DFE47DD5-3FC8-4296-9665-D67B73382F04}" type="presOf" srcId="{4BF83C12-79A8-4011-8044-1634EB020E62}" destId="{0A20A1E5-F846-46A6-B899-1850B235CE32}" srcOrd="0" destOrd="4" presId="urn:microsoft.com/office/officeart/2005/8/layout/radial2"/>
    <dgm:cxn modelId="{2951D251-90CA-4D81-AEC5-23B7B1CF5D46}" srcId="{1B681804-06DC-4F14-8DAB-0AD571064D7F}" destId="{1717642D-A8B1-421B-8959-DD777071D329}" srcOrd="6" destOrd="0" parTransId="{56B150D3-31C4-4D5E-A197-D9A11738A5C6}" sibTransId="{2ADC3F58-6E57-46F1-B0ED-61BB1DCA5C62}"/>
    <dgm:cxn modelId="{2682C12B-9CA4-4071-B1CB-9177D07ECFB3}" type="presOf" srcId="{28F6AB1E-0394-4683-8CF0-7ABB1479191A}" destId="{939BC310-F38E-4DBE-B3E1-42A43AF55E04}" srcOrd="0" destOrd="3" presId="urn:microsoft.com/office/officeart/2005/8/layout/radial2"/>
    <dgm:cxn modelId="{43DA6668-8D4D-4156-90DE-32ADBECFA783}" srcId="{92982C7F-039F-4384-B451-7F4C278A6CC2}" destId="{8EA2A42F-0ECF-4A2D-AC55-0DAFD9AC0111}" srcOrd="1" destOrd="0" parTransId="{BFFEE80D-4235-4E27-92A2-13B94F460195}" sibTransId="{9AE80D58-613C-4301-A70E-F2C1F1082333}"/>
    <dgm:cxn modelId="{C4869BA3-1B28-4F0B-A918-0AAD84F6089D}" type="presOf" srcId="{80EC0216-FFED-4047-81C6-F8329495EA53}" destId="{2A718B35-5A14-4101-8A3E-DD8C8DEDCC5E}" srcOrd="0" destOrd="0" presId="urn:microsoft.com/office/officeart/2005/8/layout/radial2"/>
    <dgm:cxn modelId="{EBFD747A-1D1F-40AD-9A0E-F9652C9D2FB4}" type="presOf" srcId="{4CB639D6-6C51-4E35-99B8-BB10226984B0}" destId="{2FAF330F-0C13-4010-8234-3C3BCFE66B93}" srcOrd="0" destOrd="0" presId="urn:microsoft.com/office/officeart/2005/8/layout/radial2"/>
    <dgm:cxn modelId="{9FECF2DC-9653-4CFD-95CD-90F18439517C}" srcId="{92982C7F-039F-4384-B451-7F4C278A6CC2}" destId="{C1D18E9A-4FA9-49CB-8E6A-0984F90D5327}" srcOrd="2" destOrd="0" parTransId="{8A14F52C-8772-4A73-AC16-1872E2BED8FA}" sibTransId="{26AB2636-E524-4968-9018-A47E4A3B14CB}"/>
    <dgm:cxn modelId="{DABF4B55-D3D9-487E-9735-86953EAA4CA0}" srcId="{1B681804-06DC-4F14-8DAB-0AD571064D7F}" destId="{B173FEB3-75B6-4BA0-9116-F40DF3FAB038}" srcOrd="3" destOrd="0" parTransId="{E958CD5B-E746-498D-BEAD-4F7308F84E77}" sibTransId="{694BFB1E-D10F-4B49-9A8B-0BBC1C66F292}"/>
    <dgm:cxn modelId="{A304880D-8619-4850-8870-2BD966CE632C}" type="presOf" srcId="{DBF07F86-55A1-4751-8929-CAE0A839B519}" destId="{939BC310-F38E-4DBE-B3E1-42A43AF55E04}" srcOrd="0" destOrd="4" presId="urn:microsoft.com/office/officeart/2005/8/layout/radial2"/>
    <dgm:cxn modelId="{04B21412-D5EC-42F9-AD4D-8ED9D5736D96}" type="presOf" srcId="{C1D18E9A-4FA9-49CB-8E6A-0984F90D5327}" destId="{939BC310-F38E-4DBE-B3E1-42A43AF55E04}" srcOrd="0" destOrd="2" presId="urn:microsoft.com/office/officeart/2005/8/layout/radial2"/>
    <dgm:cxn modelId="{E8536101-6CBB-4C85-BD87-F1DEB2747F46}" type="presOf" srcId="{92982C7F-039F-4384-B451-7F4C278A6CC2}" destId="{B5656B23-F8B9-433E-A00A-0A5ADA15133E}" srcOrd="0" destOrd="0" presId="urn:microsoft.com/office/officeart/2005/8/layout/radial2"/>
    <dgm:cxn modelId="{B81514AF-37F0-42EC-8989-69844ED22877}" type="presOf" srcId="{B173FEB3-75B6-4BA0-9116-F40DF3FAB038}" destId="{0A20A1E5-F846-46A6-B899-1850B235CE32}" srcOrd="0" destOrd="3" presId="urn:microsoft.com/office/officeart/2005/8/layout/radial2"/>
    <dgm:cxn modelId="{82F05122-5DF9-4A74-903F-671EB33D9833}" srcId="{1B681804-06DC-4F14-8DAB-0AD571064D7F}" destId="{3878F214-3557-44B1-8694-ABF4442E438D}" srcOrd="7" destOrd="0" parTransId="{347E7DC7-FA4E-443D-B408-6285E347415E}" sibTransId="{B2D69F4F-8FF2-4127-9820-9023DCA0FB98}"/>
    <dgm:cxn modelId="{CB7798D1-155C-43BD-913A-1D6599D7251D}" srcId="{1B681804-06DC-4F14-8DAB-0AD571064D7F}" destId="{EF9E998D-9657-4C78-A806-6CE5CD866142}" srcOrd="2" destOrd="0" parTransId="{D8DCA683-262E-4DFC-AC3A-8F935889126E}" sibTransId="{552236BF-339E-4343-8983-7E8124D32C27}"/>
    <dgm:cxn modelId="{2F27BCC1-C0F3-42A1-8BB3-9D4C06A74505}" type="presOf" srcId="{1717642D-A8B1-421B-8959-DD777071D329}" destId="{0A20A1E5-F846-46A6-B899-1850B235CE32}" srcOrd="0" destOrd="6" presId="urn:microsoft.com/office/officeart/2005/8/layout/radial2"/>
    <dgm:cxn modelId="{5E87303C-DF67-46F0-B987-547D8275EB18}" srcId="{92982C7F-039F-4384-B451-7F4C278A6CC2}" destId="{28F6AB1E-0394-4683-8CF0-7ABB1479191A}" srcOrd="3" destOrd="0" parTransId="{751720B7-E734-464E-9230-002FC79DA018}" sibTransId="{85B6E687-60D7-4CA9-9E93-F356A25DD37E}"/>
    <dgm:cxn modelId="{CE6C5D52-70D9-4F48-AF73-F6169DCC4992}" type="presOf" srcId="{1721A87D-988B-4B15-91FB-C98089926F75}" destId="{0A20A1E5-F846-46A6-B899-1850B235CE32}" srcOrd="0" destOrd="5" presId="urn:microsoft.com/office/officeart/2005/8/layout/radial2"/>
    <dgm:cxn modelId="{15FBE773-E03A-475D-AE56-0381166C8B93}" srcId="{1B681804-06DC-4F14-8DAB-0AD571064D7F}" destId="{8D2EB7F7-6A93-4CCA-A2ED-4B774A84BED4}" srcOrd="0" destOrd="0" parTransId="{C641A008-9680-4FEC-8426-1BE6DA5D0293}" sibTransId="{9AD64599-2E3C-42C6-A879-DD646F2E2B2A}"/>
    <dgm:cxn modelId="{EC61C577-CA6C-4B3B-A9DB-C7794F70A9CA}" srcId="{1B681804-06DC-4F14-8DAB-0AD571064D7F}" destId="{22618212-0CD9-408C-9D6A-FF48256D47CF}" srcOrd="1" destOrd="0" parTransId="{84BA3364-2D9F-45DB-947A-B4FD8CD47714}" sibTransId="{B5A5DE7E-8EE4-4E24-984A-77E3364DC0FC}"/>
    <dgm:cxn modelId="{6A23A516-BC1E-42F1-B54F-09DE422F214D}" type="presOf" srcId="{3878F214-3557-44B1-8694-ABF4442E438D}" destId="{0A20A1E5-F846-46A6-B899-1850B235CE32}" srcOrd="0" destOrd="7" presId="urn:microsoft.com/office/officeart/2005/8/layout/radial2"/>
    <dgm:cxn modelId="{4527D14C-BDCB-492E-9823-B76257E47064}" srcId="{1B681804-06DC-4F14-8DAB-0AD571064D7F}" destId="{4BF83C12-79A8-4011-8044-1634EB020E62}" srcOrd="4" destOrd="0" parTransId="{B4A49F6B-E603-45DF-9825-B5B4FF18253E}" sibTransId="{3EAAE38B-A459-4AF0-8DF6-0C2000C8C952}"/>
    <dgm:cxn modelId="{FEB1F91B-E9FF-488C-8ED6-5918BBE40FFA}" type="presOf" srcId="{18CFC578-7BA6-4E13-BA5D-71AB57927FCF}" destId="{A42C2036-3985-4227-8897-C6A804AC0328}" srcOrd="0" destOrd="0" presId="urn:microsoft.com/office/officeart/2005/8/layout/radial2"/>
    <dgm:cxn modelId="{BC194E7B-501E-4318-9925-526FAD24F5AD}" srcId="{80EC0216-FFED-4047-81C6-F8329495EA53}" destId="{92982C7F-039F-4384-B451-7F4C278A6CC2}" srcOrd="0" destOrd="0" parTransId="{18CFC578-7BA6-4E13-BA5D-71AB57927FCF}" sibTransId="{573636D6-7BF6-4F75-AA0E-9908AA89A00F}"/>
    <dgm:cxn modelId="{26DBE59E-4934-42F8-86F9-E124EB473DFD}" type="presOf" srcId="{8EA2A42F-0ECF-4A2D-AC55-0DAFD9AC0111}" destId="{939BC310-F38E-4DBE-B3E1-42A43AF55E04}" srcOrd="0" destOrd="1" presId="urn:microsoft.com/office/officeart/2005/8/layout/radial2"/>
    <dgm:cxn modelId="{A435B52A-A5E9-4A3C-A359-E0129C029A2C}" type="presOf" srcId="{22618212-0CD9-408C-9D6A-FF48256D47CF}" destId="{0A20A1E5-F846-46A6-B899-1850B235CE32}" srcOrd="0" destOrd="1" presId="urn:microsoft.com/office/officeart/2005/8/layout/radial2"/>
    <dgm:cxn modelId="{23537B1E-2AF9-445B-A7D5-6B76E57E2AA3}" srcId="{1B681804-06DC-4F14-8DAB-0AD571064D7F}" destId="{1721A87D-988B-4B15-91FB-C98089926F75}" srcOrd="5" destOrd="0" parTransId="{8C1A7CCC-7032-4E2E-A4EE-0DA3420F6F1C}" sibTransId="{B76BB773-7397-4519-A41C-581CFD4B398A}"/>
    <dgm:cxn modelId="{B880A2E3-4DD7-4D41-8194-5406A40A9280}" srcId="{1B681804-06DC-4F14-8DAB-0AD571064D7F}" destId="{20AF13A4-D2DA-4777-9AED-1A303A45E7D3}" srcOrd="8" destOrd="0" parTransId="{88127897-2B55-4AE9-B3DE-BC6863432188}" sibTransId="{3C48F59B-1055-4AE0-85F4-8EBBC47BA7C8}"/>
    <dgm:cxn modelId="{6A250F36-278D-4780-A792-B13940E9B37E}" type="presOf" srcId="{1A5F579F-3712-4D3C-B29B-87160FB8918A}" destId="{939BC310-F38E-4DBE-B3E1-42A43AF55E04}" srcOrd="0" destOrd="0" presId="urn:microsoft.com/office/officeart/2005/8/layout/radial2"/>
    <dgm:cxn modelId="{984A81B9-26ED-460B-AB9D-55795D0402C1}" srcId="{92982C7F-039F-4384-B451-7F4C278A6CC2}" destId="{DBF07F86-55A1-4751-8929-CAE0A839B519}" srcOrd="4" destOrd="0" parTransId="{E36857E8-0E0B-495A-A836-19CDC6537577}" sibTransId="{0B1A37C6-A2E7-4466-91E1-DB968DAB7C8F}"/>
    <dgm:cxn modelId="{73D54BF4-7555-4D5F-AF77-CBC5BC98A9EE}" type="presOf" srcId="{8D2EB7F7-6A93-4CCA-A2ED-4B774A84BED4}" destId="{0A20A1E5-F846-46A6-B899-1850B235CE32}" srcOrd="0" destOrd="0" presId="urn:microsoft.com/office/officeart/2005/8/layout/radial2"/>
    <dgm:cxn modelId="{E9752F57-D2D7-4778-9DB2-51CD2AA1FA81}" type="presOf" srcId="{20AF13A4-D2DA-4777-9AED-1A303A45E7D3}" destId="{0A20A1E5-F846-46A6-B899-1850B235CE32}" srcOrd="0" destOrd="8" presId="urn:microsoft.com/office/officeart/2005/8/layout/radial2"/>
    <dgm:cxn modelId="{5551469D-897E-4354-8CC0-46003726B556}" srcId="{80EC0216-FFED-4047-81C6-F8329495EA53}" destId="{1B681804-06DC-4F14-8DAB-0AD571064D7F}" srcOrd="1" destOrd="0" parTransId="{4CB639D6-6C51-4E35-99B8-BB10226984B0}" sibTransId="{46B1B624-B713-44FE-982B-D3997448BA81}"/>
    <dgm:cxn modelId="{63AEFACE-D22E-4424-A83C-A982141D4909}" type="presParOf" srcId="{2A718B35-5A14-4101-8A3E-DD8C8DEDCC5E}" destId="{7E74EA4C-22D7-41C4-ACAB-C1A4BD28AF2B}" srcOrd="0" destOrd="0" presId="urn:microsoft.com/office/officeart/2005/8/layout/radial2"/>
    <dgm:cxn modelId="{FBA92FF8-FD92-4187-9DB5-2966A2766AD1}" type="presParOf" srcId="{7E74EA4C-22D7-41C4-ACAB-C1A4BD28AF2B}" destId="{F1F5CF1C-5E0A-45BE-B372-AFC64B7E700A}" srcOrd="0" destOrd="0" presId="urn:microsoft.com/office/officeart/2005/8/layout/radial2"/>
    <dgm:cxn modelId="{578B29FF-45FE-4728-BE3D-5519561BC52D}" type="presParOf" srcId="{F1F5CF1C-5E0A-45BE-B372-AFC64B7E700A}" destId="{644F29AC-6229-4C89-9C7C-7CF8729DEFFE}" srcOrd="0" destOrd="0" presId="urn:microsoft.com/office/officeart/2005/8/layout/radial2"/>
    <dgm:cxn modelId="{5C0789C2-24FA-43A5-B007-1FB8A473B7C4}" type="presParOf" srcId="{F1F5CF1C-5E0A-45BE-B372-AFC64B7E700A}" destId="{E65ECAB5-1B9A-479C-B3D4-CDBE47FA6793}" srcOrd="1" destOrd="0" presId="urn:microsoft.com/office/officeart/2005/8/layout/radial2"/>
    <dgm:cxn modelId="{4FB57391-DA22-41D4-9BF8-0D7D6CBF35A9}" type="presParOf" srcId="{7E74EA4C-22D7-41C4-ACAB-C1A4BD28AF2B}" destId="{A42C2036-3985-4227-8897-C6A804AC0328}" srcOrd="1" destOrd="0" presId="urn:microsoft.com/office/officeart/2005/8/layout/radial2"/>
    <dgm:cxn modelId="{F98A3EC5-3799-4B7F-A238-DCAFE4C24626}" type="presParOf" srcId="{7E74EA4C-22D7-41C4-ACAB-C1A4BD28AF2B}" destId="{A048A72A-38F0-4704-B692-512A2F8AD5CB}" srcOrd="2" destOrd="0" presId="urn:microsoft.com/office/officeart/2005/8/layout/radial2"/>
    <dgm:cxn modelId="{ACCFB319-6763-45C2-9E41-BD1AE239064C}" type="presParOf" srcId="{A048A72A-38F0-4704-B692-512A2F8AD5CB}" destId="{B5656B23-F8B9-433E-A00A-0A5ADA15133E}" srcOrd="0" destOrd="0" presId="urn:microsoft.com/office/officeart/2005/8/layout/radial2"/>
    <dgm:cxn modelId="{3295813A-AFEB-4214-9F61-A36F7E52092D}" type="presParOf" srcId="{A048A72A-38F0-4704-B692-512A2F8AD5CB}" destId="{939BC310-F38E-4DBE-B3E1-42A43AF55E04}" srcOrd="1" destOrd="0" presId="urn:microsoft.com/office/officeart/2005/8/layout/radial2"/>
    <dgm:cxn modelId="{6B593540-7299-4E60-BF5D-1F194A98ED74}" type="presParOf" srcId="{7E74EA4C-22D7-41C4-ACAB-C1A4BD28AF2B}" destId="{2FAF330F-0C13-4010-8234-3C3BCFE66B93}" srcOrd="3" destOrd="0" presId="urn:microsoft.com/office/officeart/2005/8/layout/radial2"/>
    <dgm:cxn modelId="{1D6041FD-CC32-4A2D-97C8-AC6DF32E1492}" type="presParOf" srcId="{7E74EA4C-22D7-41C4-ACAB-C1A4BD28AF2B}" destId="{3F2A33B6-09EE-4A06-B006-5C5169F353D2}" srcOrd="4" destOrd="0" presId="urn:microsoft.com/office/officeart/2005/8/layout/radial2"/>
    <dgm:cxn modelId="{301C564B-76B9-4406-AF55-8BE5D430A195}" type="presParOf" srcId="{3F2A33B6-09EE-4A06-B006-5C5169F353D2}" destId="{05F55B82-93EB-4CDC-B4BD-19F96482166D}" srcOrd="0" destOrd="0" presId="urn:microsoft.com/office/officeart/2005/8/layout/radial2"/>
    <dgm:cxn modelId="{94651E6D-ED46-468D-A8AA-0E1E5F53F91C}" type="presParOf" srcId="{3F2A33B6-09EE-4A06-B006-5C5169F353D2}" destId="{0A20A1E5-F846-46A6-B899-1850B235CE32}" srcOrd="1" destOrd="0" presId="urn:microsoft.com/office/officeart/2005/8/layout/radial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86AA9-00B3-46D4-A183-4C222C69FFD4}" type="doc">
      <dgm:prSet loTypeId="urn:microsoft.com/office/officeart/2005/8/layout/gear1" loCatId="cycle" qsTypeId="urn:microsoft.com/office/officeart/2005/8/quickstyle/simple1" qsCatId="simple" csTypeId="urn:microsoft.com/office/officeart/2005/8/colors/accent1_2" csCatId="accent1" phldr="1"/>
      <dgm:spPr>
        <a:scene3d>
          <a:camera prst="perspectiveRelaxed"/>
          <a:lightRig rig="threePt" dir="t"/>
        </a:scene3d>
      </dgm:spPr>
    </dgm:pt>
    <dgm:pt modelId="{1DE48C06-4DF8-4192-AC7B-DEC24779BD82}">
      <dgm:prSet phldrT="[Metin]"/>
      <dgm:spPr/>
      <dgm:t>
        <a:bodyPr/>
        <a:lstStyle/>
        <a:p>
          <a:r>
            <a:rPr lang="tr-TR" b="1" dirty="0" smtClean="0">
              <a:solidFill>
                <a:schemeClr val="tx1"/>
              </a:solidFill>
            </a:rPr>
            <a:t>seyirci</a:t>
          </a:r>
          <a:endParaRPr lang="tr-TR" b="1" dirty="0">
            <a:solidFill>
              <a:schemeClr val="tx1"/>
            </a:solidFill>
          </a:endParaRPr>
        </a:p>
      </dgm:t>
    </dgm:pt>
    <dgm:pt modelId="{713B120D-708E-4531-B60D-7A36BEAAB4CA}" type="parTrans" cxnId="{C4F987AB-3BDD-46DE-8F78-4ADE66DB85FF}">
      <dgm:prSet/>
      <dgm:spPr/>
      <dgm:t>
        <a:bodyPr/>
        <a:lstStyle/>
        <a:p>
          <a:endParaRPr lang="tr-TR"/>
        </a:p>
      </dgm:t>
    </dgm:pt>
    <dgm:pt modelId="{841EDA2B-5CE0-482F-A7A8-200B6465DEEE}" type="sibTrans" cxnId="{C4F987AB-3BDD-46DE-8F78-4ADE66DB85FF}">
      <dgm:prSet/>
      <dgm:spPr/>
      <dgm:t>
        <a:bodyPr/>
        <a:lstStyle/>
        <a:p>
          <a:endParaRPr lang="tr-TR"/>
        </a:p>
      </dgm:t>
    </dgm:pt>
    <dgm:pt modelId="{5E68F78D-CC18-4B1A-B6CC-D580EC21101C}">
      <dgm:prSet phldrT="[Metin]"/>
      <dgm:spPr/>
      <dgm:t>
        <a:bodyPr/>
        <a:lstStyle/>
        <a:p>
          <a:r>
            <a:rPr lang="tr-TR" b="1" dirty="0" smtClean="0">
              <a:solidFill>
                <a:schemeClr val="tx1"/>
              </a:solidFill>
            </a:rPr>
            <a:t>mağdur</a:t>
          </a:r>
          <a:endParaRPr lang="tr-TR" b="1" dirty="0">
            <a:solidFill>
              <a:schemeClr val="tx1"/>
            </a:solidFill>
          </a:endParaRPr>
        </a:p>
      </dgm:t>
    </dgm:pt>
    <dgm:pt modelId="{56E5FC09-2368-421E-AB3F-98E732208A24}" type="parTrans" cxnId="{B041880A-ECAA-477B-B879-5B111ED8812D}">
      <dgm:prSet/>
      <dgm:spPr/>
      <dgm:t>
        <a:bodyPr/>
        <a:lstStyle/>
        <a:p>
          <a:endParaRPr lang="tr-TR"/>
        </a:p>
      </dgm:t>
    </dgm:pt>
    <dgm:pt modelId="{97B12849-25F0-46DB-8274-A78B2839C401}" type="sibTrans" cxnId="{B041880A-ECAA-477B-B879-5B111ED8812D}">
      <dgm:prSet/>
      <dgm:spPr/>
      <dgm:t>
        <a:bodyPr/>
        <a:lstStyle/>
        <a:p>
          <a:endParaRPr lang="tr-TR"/>
        </a:p>
      </dgm:t>
    </dgm:pt>
    <dgm:pt modelId="{BD8684A2-D794-4E36-9C71-5BBEAE4B7371}">
      <dgm:prSet phldrT="[Metin]"/>
      <dgm:spPr/>
      <dgm:t>
        <a:bodyPr/>
        <a:lstStyle/>
        <a:p>
          <a:r>
            <a:rPr lang="tr-TR" b="1" dirty="0" smtClean="0">
              <a:solidFill>
                <a:schemeClr val="tx1"/>
              </a:solidFill>
            </a:rPr>
            <a:t>Zorbalık davranışı gösteren</a:t>
          </a:r>
          <a:endParaRPr lang="tr-TR" b="1" dirty="0">
            <a:solidFill>
              <a:schemeClr val="tx1"/>
            </a:solidFill>
          </a:endParaRPr>
        </a:p>
      </dgm:t>
    </dgm:pt>
    <dgm:pt modelId="{2080DC3F-E718-4FC9-B9E0-2BD4BDE8586C}" type="parTrans" cxnId="{AAF4E3E7-40B4-469C-822E-E35326D9178C}">
      <dgm:prSet/>
      <dgm:spPr/>
      <dgm:t>
        <a:bodyPr/>
        <a:lstStyle/>
        <a:p>
          <a:endParaRPr lang="tr-TR"/>
        </a:p>
      </dgm:t>
    </dgm:pt>
    <dgm:pt modelId="{B803C2A1-FC67-404B-8DF2-235E8DB7A4DE}" type="sibTrans" cxnId="{AAF4E3E7-40B4-469C-822E-E35326D9178C}">
      <dgm:prSet/>
      <dgm:spPr/>
      <dgm:t>
        <a:bodyPr/>
        <a:lstStyle/>
        <a:p>
          <a:endParaRPr lang="tr-TR"/>
        </a:p>
      </dgm:t>
    </dgm:pt>
    <dgm:pt modelId="{AB0CFDF6-6B59-429D-AFF9-0138D8E5E97C}" type="pres">
      <dgm:prSet presAssocID="{E3186AA9-00B3-46D4-A183-4C222C69FFD4}" presName="composite" presStyleCnt="0">
        <dgm:presLayoutVars>
          <dgm:chMax val="3"/>
          <dgm:animLvl val="lvl"/>
          <dgm:resizeHandles val="exact"/>
        </dgm:presLayoutVars>
      </dgm:prSet>
      <dgm:spPr/>
    </dgm:pt>
    <dgm:pt modelId="{3AA63D06-780E-4E0D-8ED8-1092221E8C88}" type="pres">
      <dgm:prSet presAssocID="{1DE48C06-4DF8-4192-AC7B-DEC24779BD82}" presName="gear1" presStyleLbl="node1" presStyleIdx="0" presStyleCnt="3" custLinFactNeighborX="-1648" custLinFactNeighborY="-4501">
        <dgm:presLayoutVars>
          <dgm:chMax val="1"/>
          <dgm:bulletEnabled val="1"/>
        </dgm:presLayoutVars>
      </dgm:prSet>
      <dgm:spPr/>
      <dgm:t>
        <a:bodyPr/>
        <a:lstStyle/>
        <a:p>
          <a:endParaRPr lang="tr-TR"/>
        </a:p>
      </dgm:t>
    </dgm:pt>
    <dgm:pt modelId="{AC70D11D-EFD3-4571-9C51-C068999F5489}" type="pres">
      <dgm:prSet presAssocID="{1DE48C06-4DF8-4192-AC7B-DEC24779BD82}" presName="gear1srcNode" presStyleLbl="node1" presStyleIdx="0" presStyleCnt="3"/>
      <dgm:spPr/>
      <dgm:t>
        <a:bodyPr/>
        <a:lstStyle/>
        <a:p>
          <a:endParaRPr lang="tr-TR"/>
        </a:p>
      </dgm:t>
    </dgm:pt>
    <dgm:pt modelId="{480E92C5-D795-4FB5-8D8F-45C65EFA4E4D}" type="pres">
      <dgm:prSet presAssocID="{1DE48C06-4DF8-4192-AC7B-DEC24779BD82}" presName="gear1dstNode" presStyleLbl="node1" presStyleIdx="0" presStyleCnt="3"/>
      <dgm:spPr/>
      <dgm:t>
        <a:bodyPr/>
        <a:lstStyle/>
        <a:p>
          <a:endParaRPr lang="tr-TR"/>
        </a:p>
      </dgm:t>
    </dgm:pt>
    <dgm:pt modelId="{423F06C2-0D4D-4756-B250-AD328FDE4BEC}" type="pres">
      <dgm:prSet presAssocID="{5E68F78D-CC18-4B1A-B6CC-D580EC21101C}" presName="gear2" presStyleLbl="node1" presStyleIdx="1" presStyleCnt="3">
        <dgm:presLayoutVars>
          <dgm:chMax val="1"/>
          <dgm:bulletEnabled val="1"/>
        </dgm:presLayoutVars>
      </dgm:prSet>
      <dgm:spPr/>
      <dgm:t>
        <a:bodyPr/>
        <a:lstStyle/>
        <a:p>
          <a:endParaRPr lang="tr-TR"/>
        </a:p>
      </dgm:t>
    </dgm:pt>
    <dgm:pt modelId="{E19F4D4C-05AF-457A-A281-DFCF0D82DE7F}" type="pres">
      <dgm:prSet presAssocID="{5E68F78D-CC18-4B1A-B6CC-D580EC21101C}" presName="gear2srcNode" presStyleLbl="node1" presStyleIdx="1" presStyleCnt="3"/>
      <dgm:spPr/>
      <dgm:t>
        <a:bodyPr/>
        <a:lstStyle/>
        <a:p>
          <a:endParaRPr lang="tr-TR"/>
        </a:p>
      </dgm:t>
    </dgm:pt>
    <dgm:pt modelId="{9749CD8C-3705-482B-8D3B-54B6C11BD552}" type="pres">
      <dgm:prSet presAssocID="{5E68F78D-CC18-4B1A-B6CC-D580EC21101C}" presName="gear2dstNode" presStyleLbl="node1" presStyleIdx="1" presStyleCnt="3"/>
      <dgm:spPr/>
      <dgm:t>
        <a:bodyPr/>
        <a:lstStyle/>
        <a:p>
          <a:endParaRPr lang="tr-TR"/>
        </a:p>
      </dgm:t>
    </dgm:pt>
    <dgm:pt modelId="{E4034056-010F-4430-9CAC-1BA231E6F185}" type="pres">
      <dgm:prSet presAssocID="{BD8684A2-D794-4E36-9C71-5BBEAE4B7371}" presName="gear3" presStyleLbl="node1" presStyleIdx="2" presStyleCnt="3" custLinFactNeighborX="-3465" custLinFactNeighborY="4922"/>
      <dgm:spPr/>
      <dgm:t>
        <a:bodyPr/>
        <a:lstStyle/>
        <a:p>
          <a:endParaRPr lang="tr-TR"/>
        </a:p>
      </dgm:t>
    </dgm:pt>
    <dgm:pt modelId="{7ECD79B4-BF8C-414A-A9C1-0D216BDA1E21}" type="pres">
      <dgm:prSet presAssocID="{BD8684A2-D794-4E36-9C71-5BBEAE4B7371}" presName="gear3tx" presStyleLbl="node1" presStyleIdx="2" presStyleCnt="3">
        <dgm:presLayoutVars>
          <dgm:chMax val="1"/>
          <dgm:bulletEnabled val="1"/>
        </dgm:presLayoutVars>
      </dgm:prSet>
      <dgm:spPr/>
      <dgm:t>
        <a:bodyPr/>
        <a:lstStyle/>
        <a:p>
          <a:endParaRPr lang="tr-TR"/>
        </a:p>
      </dgm:t>
    </dgm:pt>
    <dgm:pt modelId="{E57DF312-BDE6-4D69-B42B-355A7D6DB8B4}" type="pres">
      <dgm:prSet presAssocID="{BD8684A2-D794-4E36-9C71-5BBEAE4B7371}" presName="gear3srcNode" presStyleLbl="node1" presStyleIdx="2" presStyleCnt="3"/>
      <dgm:spPr/>
      <dgm:t>
        <a:bodyPr/>
        <a:lstStyle/>
        <a:p>
          <a:endParaRPr lang="tr-TR"/>
        </a:p>
      </dgm:t>
    </dgm:pt>
    <dgm:pt modelId="{5A12AAD0-BF3A-4E61-BB19-01F1AD8A1C47}" type="pres">
      <dgm:prSet presAssocID="{BD8684A2-D794-4E36-9C71-5BBEAE4B7371}" presName="gear3dstNode" presStyleLbl="node1" presStyleIdx="2" presStyleCnt="3"/>
      <dgm:spPr/>
      <dgm:t>
        <a:bodyPr/>
        <a:lstStyle/>
        <a:p>
          <a:endParaRPr lang="tr-TR"/>
        </a:p>
      </dgm:t>
    </dgm:pt>
    <dgm:pt modelId="{A9D01DB8-6EEA-4A2A-973B-DB648A02692E}" type="pres">
      <dgm:prSet presAssocID="{841EDA2B-5CE0-482F-A7A8-200B6465DEEE}" presName="connector1" presStyleLbl="sibTrans2D1" presStyleIdx="0" presStyleCnt="3"/>
      <dgm:spPr/>
      <dgm:t>
        <a:bodyPr/>
        <a:lstStyle/>
        <a:p>
          <a:endParaRPr lang="tr-TR"/>
        </a:p>
      </dgm:t>
    </dgm:pt>
    <dgm:pt modelId="{8BB118B7-1FDE-4F88-A59E-2C8A4BA312E4}" type="pres">
      <dgm:prSet presAssocID="{97B12849-25F0-46DB-8274-A78B2839C401}" presName="connector2" presStyleLbl="sibTrans2D1" presStyleIdx="1" presStyleCnt="3"/>
      <dgm:spPr/>
      <dgm:t>
        <a:bodyPr/>
        <a:lstStyle/>
        <a:p>
          <a:endParaRPr lang="tr-TR"/>
        </a:p>
      </dgm:t>
    </dgm:pt>
    <dgm:pt modelId="{76187B6C-98DE-4077-9489-737BBC131F2E}" type="pres">
      <dgm:prSet presAssocID="{B803C2A1-FC67-404B-8DF2-235E8DB7A4DE}" presName="connector3" presStyleLbl="sibTrans2D1" presStyleIdx="2" presStyleCnt="3"/>
      <dgm:spPr/>
      <dgm:t>
        <a:bodyPr/>
        <a:lstStyle/>
        <a:p>
          <a:endParaRPr lang="tr-TR"/>
        </a:p>
      </dgm:t>
    </dgm:pt>
  </dgm:ptLst>
  <dgm:cxnLst>
    <dgm:cxn modelId="{EE47AA3F-A735-41C7-A596-1CE8CDC443D1}" type="presOf" srcId="{BD8684A2-D794-4E36-9C71-5BBEAE4B7371}" destId="{E57DF312-BDE6-4D69-B42B-355A7D6DB8B4}" srcOrd="2" destOrd="0" presId="urn:microsoft.com/office/officeart/2005/8/layout/gear1"/>
    <dgm:cxn modelId="{5038C74A-C5D6-4F14-8F33-DD9BD4AD6DB9}" type="presOf" srcId="{5E68F78D-CC18-4B1A-B6CC-D580EC21101C}" destId="{9749CD8C-3705-482B-8D3B-54B6C11BD552}" srcOrd="2" destOrd="0" presId="urn:microsoft.com/office/officeart/2005/8/layout/gear1"/>
    <dgm:cxn modelId="{415A2E55-662A-40F5-9C30-755E4A15C561}" type="presOf" srcId="{1DE48C06-4DF8-4192-AC7B-DEC24779BD82}" destId="{AC70D11D-EFD3-4571-9C51-C068999F5489}" srcOrd="1" destOrd="0" presId="urn:microsoft.com/office/officeart/2005/8/layout/gear1"/>
    <dgm:cxn modelId="{F3F77189-0E58-43AB-9BC8-9757B54F343A}" type="presOf" srcId="{BD8684A2-D794-4E36-9C71-5BBEAE4B7371}" destId="{7ECD79B4-BF8C-414A-A9C1-0D216BDA1E21}" srcOrd="1" destOrd="0" presId="urn:microsoft.com/office/officeart/2005/8/layout/gear1"/>
    <dgm:cxn modelId="{939BA84C-B5EB-488D-A4A7-C551DA1D3C83}" type="presOf" srcId="{5E68F78D-CC18-4B1A-B6CC-D580EC21101C}" destId="{E19F4D4C-05AF-457A-A281-DFCF0D82DE7F}" srcOrd="1" destOrd="0" presId="urn:microsoft.com/office/officeart/2005/8/layout/gear1"/>
    <dgm:cxn modelId="{ED118927-13B4-4E54-9A17-EF10A5A873B2}" type="presOf" srcId="{B803C2A1-FC67-404B-8DF2-235E8DB7A4DE}" destId="{76187B6C-98DE-4077-9489-737BBC131F2E}" srcOrd="0" destOrd="0" presId="urn:microsoft.com/office/officeart/2005/8/layout/gear1"/>
    <dgm:cxn modelId="{6EE80137-2410-45DE-8DA8-D4591189E360}" type="presOf" srcId="{E3186AA9-00B3-46D4-A183-4C222C69FFD4}" destId="{AB0CFDF6-6B59-429D-AFF9-0138D8E5E97C}" srcOrd="0" destOrd="0" presId="urn:microsoft.com/office/officeart/2005/8/layout/gear1"/>
    <dgm:cxn modelId="{435434C0-CDC1-4912-892B-85F69ABDD7B0}" type="presOf" srcId="{1DE48C06-4DF8-4192-AC7B-DEC24779BD82}" destId="{480E92C5-D795-4FB5-8D8F-45C65EFA4E4D}" srcOrd="2" destOrd="0" presId="urn:microsoft.com/office/officeart/2005/8/layout/gear1"/>
    <dgm:cxn modelId="{AAF4E3E7-40B4-469C-822E-E35326D9178C}" srcId="{E3186AA9-00B3-46D4-A183-4C222C69FFD4}" destId="{BD8684A2-D794-4E36-9C71-5BBEAE4B7371}" srcOrd="2" destOrd="0" parTransId="{2080DC3F-E718-4FC9-B9E0-2BD4BDE8586C}" sibTransId="{B803C2A1-FC67-404B-8DF2-235E8DB7A4DE}"/>
    <dgm:cxn modelId="{84EFB80D-2E3C-4BFF-879D-DE4479A3BE0A}" type="presOf" srcId="{5E68F78D-CC18-4B1A-B6CC-D580EC21101C}" destId="{423F06C2-0D4D-4756-B250-AD328FDE4BEC}" srcOrd="0" destOrd="0" presId="urn:microsoft.com/office/officeart/2005/8/layout/gear1"/>
    <dgm:cxn modelId="{AB9A54EE-3743-405F-BFE7-E86BE3F11B7D}" type="presOf" srcId="{BD8684A2-D794-4E36-9C71-5BBEAE4B7371}" destId="{E4034056-010F-4430-9CAC-1BA231E6F185}" srcOrd="0" destOrd="0" presId="urn:microsoft.com/office/officeart/2005/8/layout/gear1"/>
    <dgm:cxn modelId="{08471747-887A-4567-9D20-02EDC3AC9FF9}" type="presOf" srcId="{BD8684A2-D794-4E36-9C71-5BBEAE4B7371}" destId="{5A12AAD0-BF3A-4E61-BB19-01F1AD8A1C47}" srcOrd="3" destOrd="0" presId="urn:microsoft.com/office/officeart/2005/8/layout/gear1"/>
    <dgm:cxn modelId="{B041880A-ECAA-477B-B879-5B111ED8812D}" srcId="{E3186AA9-00B3-46D4-A183-4C222C69FFD4}" destId="{5E68F78D-CC18-4B1A-B6CC-D580EC21101C}" srcOrd="1" destOrd="0" parTransId="{56E5FC09-2368-421E-AB3F-98E732208A24}" sibTransId="{97B12849-25F0-46DB-8274-A78B2839C401}"/>
    <dgm:cxn modelId="{920DC6EB-4C47-437E-AE7E-2F1E77AEDAF6}" type="presOf" srcId="{97B12849-25F0-46DB-8274-A78B2839C401}" destId="{8BB118B7-1FDE-4F88-A59E-2C8A4BA312E4}" srcOrd="0" destOrd="0" presId="urn:microsoft.com/office/officeart/2005/8/layout/gear1"/>
    <dgm:cxn modelId="{1805EB4E-3D7F-4592-BC91-452FF062B7C7}" type="presOf" srcId="{841EDA2B-5CE0-482F-A7A8-200B6465DEEE}" destId="{A9D01DB8-6EEA-4A2A-973B-DB648A02692E}" srcOrd="0" destOrd="0" presId="urn:microsoft.com/office/officeart/2005/8/layout/gear1"/>
    <dgm:cxn modelId="{E88C4085-E9C2-481E-91D6-281F0AC16F7E}" type="presOf" srcId="{1DE48C06-4DF8-4192-AC7B-DEC24779BD82}" destId="{3AA63D06-780E-4E0D-8ED8-1092221E8C88}" srcOrd="0" destOrd="0" presId="urn:microsoft.com/office/officeart/2005/8/layout/gear1"/>
    <dgm:cxn modelId="{C4F987AB-3BDD-46DE-8F78-4ADE66DB85FF}" srcId="{E3186AA9-00B3-46D4-A183-4C222C69FFD4}" destId="{1DE48C06-4DF8-4192-AC7B-DEC24779BD82}" srcOrd="0" destOrd="0" parTransId="{713B120D-708E-4531-B60D-7A36BEAAB4CA}" sibTransId="{841EDA2B-5CE0-482F-A7A8-200B6465DEEE}"/>
    <dgm:cxn modelId="{C0B6F4F4-03C0-4362-B053-31B5994CDE89}" type="presParOf" srcId="{AB0CFDF6-6B59-429D-AFF9-0138D8E5E97C}" destId="{3AA63D06-780E-4E0D-8ED8-1092221E8C88}" srcOrd="0" destOrd="0" presId="urn:microsoft.com/office/officeart/2005/8/layout/gear1"/>
    <dgm:cxn modelId="{78508839-3702-47CD-9B49-BF2487D05770}" type="presParOf" srcId="{AB0CFDF6-6B59-429D-AFF9-0138D8E5E97C}" destId="{AC70D11D-EFD3-4571-9C51-C068999F5489}" srcOrd="1" destOrd="0" presId="urn:microsoft.com/office/officeart/2005/8/layout/gear1"/>
    <dgm:cxn modelId="{F25216EC-9300-4B0E-BD1D-619945371E57}" type="presParOf" srcId="{AB0CFDF6-6B59-429D-AFF9-0138D8E5E97C}" destId="{480E92C5-D795-4FB5-8D8F-45C65EFA4E4D}" srcOrd="2" destOrd="0" presId="urn:microsoft.com/office/officeart/2005/8/layout/gear1"/>
    <dgm:cxn modelId="{D86D01DE-3882-4A59-8BBB-A00E93314843}" type="presParOf" srcId="{AB0CFDF6-6B59-429D-AFF9-0138D8E5E97C}" destId="{423F06C2-0D4D-4756-B250-AD328FDE4BEC}" srcOrd="3" destOrd="0" presId="urn:microsoft.com/office/officeart/2005/8/layout/gear1"/>
    <dgm:cxn modelId="{1C0D2C51-9597-43F2-AE87-8FD24FB3BF48}" type="presParOf" srcId="{AB0CFDF6-6B59-429D-AFF9-0138D8E5E97C}" destId="{E19F4D4C-05AF-457A-A281-DFCF0D82DE7F}" srcOrd="4" destOrd="0" presId="urn:microsoft.com/office/officeart/2005/8/layout/gear1"/>
    <dgm:cxn modelId="{CC62F8EC-FE85-4177-B715-34F6E6B9E02D}" type="presParOf" srcId="{AB0CFDF6-6B59-429D-AFF9-0138D8E5E97C}" destId="{9749CD8C-3705-482B-8D3B-54B6C11BD552}" srcOrd="5" destOrd="0" presId="urn:microsoft.com/office/officeart/2005/8/layout/gear1"/>
    <dgm:cxn modelId="{C2A0516C-D12F-4113-8DC1-C9692092F356}" type="presParOf" srcId="{AB0CFDF6-6B59-429D-AFF9-0138D8E5E97C}" destId="{E4034056-010F-4430-9CAC-1BA231E6F185}" srcOrd="6" destOrd="0" presId="urn:microsoft.com/office/officeart/2005/8/layout/gear1"/>
    <dgm:cxn modelId="{E9619CB0-8789-425B-8CB7-AD0E7E14D146}" type="presParOf" srcId="{AB0CFDF6-6B59-429D-AFF9-0138D8E5E97C}" destId="{7ECD79B4-BF8C-414A-A9C1-0D216BDA1E21}" srcOrd="7" destOrd="0" presId="urn:microsoft.com/office/officeart/2005/8/layout/gear1"/>
    <dgm:cxn modelId="{0AAACA55-5F2A-4F4B-90DC-09376373B3BB}" type="presParOf" srcId="{AB0CFDF6-6B59-429D-AFF9-0138D8E5E97C}" destId="{E57DF312-BDE6-4D69-B42B-355A7D6DB8B4}" srcOrd="8" destOrd="0" presId="urn:microsoft.com/office/officeart/2005/8/layout/gear1"/>
    <dgm:cxn modelId="{95B1570A-E53B-4261-A9FE-60E41793112C}" type="presParOf" srcId="{AB0CFDF6-6B59-429D-AFF9-0138D8E5E97C}" destId="{5A12AAD0-BF3A-4E61-BB19-01F1AD8A1C47}" srcOrd="9" destOrd="0" presId="urn:microsoft.com/office/officeart/2005/8/layout/gear1"/>
    <dgm:cxn modelId="{FA1E5E04-CAC2-4D72-9763-1C2F527575A8}" type="presParOf" srcId="{AB0CFDF6-6B59-429D-AFF9-0138D8E5E97C}" destId="{A9D01DB8-6EEA-4A2A-973B-DB648A02692E}" srcOrd="10" destOrd="0" presId="urn:microsoft.com/office/officeart/2005/8/layout/gear1"/>
    <dgm:cxn modelId="{1A7FAAC6-835E-4F23-84E2-7933D98A434F}" type="presParOf" srcId="{AB0CFDF6-6B59-429D-AFF9-0138D8E5E97C}" destId="{8BB118B7-1FDE-4F88-A59E-2C8A4BA312E4}" srcOrd="11" destOrd="0" presId="urn:microsoft.com/office/officeart/2005/8/layout/gear1"/>
    <dgm:cxn modelId="{B12DAF4B-E276-4182-9E77-FA8341C1447D}" type="presParOf" srcId="{AB0CFDF6-6B59-429D-AFF9-0138D8E5E97C}" destId="{76187B6C-98DE-4077-9489-737BBC131F2E}" srcOrd="12" destOrd="0" presId="urn:microsoft.com/office/officeart/2005/8/layout/gear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56FE8-6D49-446F-B03A-F0085636823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7E77EA40-3ED3-4D33-B1D3-CF6DBB480138}">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2000" b="1" dirty="0" smtClean="0">
              <a:solidFill>
                <a:schemeClr val="tx1"/>
              </a:solidFill>
            </a:rPr>
            <a:t>Empati Kurma Yeteneği Gelişmemiştir.</a:t>
          </a:r>
          <a:endParaRPr lang="tr-TR" sz="2000" b="1" dirty="0">
            <a:solidFill>
              <a:schemeClr val="tx1"/>
            </a:solidFill>
          </a:endParaRPr>
        </a:p>
      </dgm:t>
    </dgm:pt>
    <dgm:pt modelId="{2C017626-A92A-4CEE-B396-CA1EAF4CE7AD}" type="parTrans" cxnId="{9455BA6F-530D-4F85-B6EF-8F4A0846D783}">
      <dgm:prSet/>
      <dgm:spPr/>
      <dgm:t>
        <a:bodyPr/>
        <a:lstStyle/>
        <a:p>
          <a:endParaRPr lang="tr-TR"/>
        </a:p>
      </dgm:t>
    </dgm:pt>
    <dgm:pt modelId="{67C8C277-19C0-493C-AC26-9A1DC4A10194}" type="sibTrans" cxnId="{9455BA6F-530D-4F85-B6EF-8F4A0846D783}">
      <dgm:prSet/>
      <dgm:spPr/>
      <dgm:t>
        <a:bodyPr/>
        <a:lstStyle/>
        <a:p>
          <a:endParaRPr lang="tr-TR"/>
        </a:p>
      </dgm:t>
    </dgm:pt>
    <dgm:pt modelId="{F2BF9CC7-8FD0-4592-869D-C57BD4409517}">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b="1" dirty="0" smtClean="0">
              <a:solidFill>
                <a:schemeClr val="tx1"/>
              </a:solidFill>
            </a:rPr>
            <a:t>Sosyal Becerilerde ve İlişki Kurma Biçimlerinde Yetersizlik Olabilir.</a:t>
          </a:r>
          <a:endParaRPr lang="tr-TR" b="1" dirty="0">
            <a:solidFill>
              <a:schemeClr val="tx1"/>
            </a:solidFill>
          </a:endParaRPr>
        </a:p>
      </dgm:t>
    </dgm:pt>
    <dgm:pt modelId="{3E1B117A-6E57-48E9-9E27-858602E89D08}" type="parTrans" cxnId="{DE024754-3884-441B-B9C7-BE60262166DC}">
      <dgm:prSet/>
      <dgm:spPr/>
      <dgm:t>
        <a:bodyPr/>
        <a:lstStyle/>
        <a:p>
          <a:endParaRPr lang="tr-TR"/>
        </a:p>
      </dgm:t>
    </dgm:pt>
    <dgm:pt modelId="{9FC93658-0433-4131-8F7D-DDC94B3F77AE}" type="sibTrans" cxnId="{DE024754-3884-441B-B9C7-BE60262166DC}">
      <dgm:prSet/>
      <dgm:spPr/>
      <dgm:t>
        <a:bodyPr/>
        <a:lstStyle/>
        <a:p>
          <a:endParaRPr lang="tr-TR"/>
        </a:p>
      </dgm:t>
    </dgm:pt>
    <dgm:pt modelId="{4400AA9A-1DCE-4CE1-A34D-F7204F619C51}">
      <dgm:prSet phldrT="[Metin]">
        <dgm:style>
          <a:lnRef idx="1">
            <a:schemeClr val="accent4"/>
          </a:lnRef>
          <a:fillRef idx="2">
            <a:schemeClr val="accent4"/>
          </a:fillRef>
          <a:effectRef idx="1">
            <a:schemeClr val="accent4"/>
          </a:effectRef>
          <a:fontRef idx="minor">
            <a:schemeClr val="dk1"/>
          </a:fontRef>
        </dgm:style>
      </dgm:prSet>
      <dgm:spPr/>
      <dgm:t>
        <a:bodyPr/>
        <a:lstStyle/>
        <a:p>
          <a:r>
            <a:rPr lang="tr-TR" b="1" dirty="0" smtClean="0">
              <a:solidFill>
                <a:schemeClr val="tx1"/>
              </a:solidFill>
            </a:rPr>
            <a:t>Genellikle Bilimsel Ve Akademik Yönden Yetersiz Olup, Saygı Ve Güç Elde Edebilmek İçin Bunu Yaparlar Ve Akranlarından Yaşça Ve Fiziksel Olarak Büyük Olurlar.</a:t>
          </a:r>
          <a:endParaRPr lang="tr-TR" b="1" dirty="0">
            <a:solidFill>
              <a:schemeClr val="tx1"/>
            </a:solidFill>
          </a:endParaRPr>
        </a:p>
      </dgm:t>
    </dgm:pt>
    <dgm:pt modelId="{D71C12DA-954E-4C52-9E2C-B486359FC616}" type="parTrans" cxnId="{B222CE74-DF07-4B3A-B07F-2574D03915B9}">
      <dgm:prSet/>
      <dgm:spPr/>
      <dgm:t>
        <a:bodyPr/>
        <a:lstStyle/>
        <a:p>
          <a:endParaRPr lang="tr-TR"/>
        </a:p>
      </dgm:t>
    </dgm:pt>
    <dgm:pt modelId="{C705D8C1-1243-4567-B39A-18EF85422022}" type="sibTrans" cxnId="{B222CE74-DF07-4B3A-B07F-2574D03915B9}">
      <dgm:prSet/>
      <dgm:spPr/>
      <dgm:t>
        <a:bodyPr/>
        <a:lstStyle/>
        <a:p>
          <a:endParaRPr lang="tr-TR"/>
        </a:p>
      </dgm:t>
    </dgm:pt>
    <dgm:pt modelId="{16974899-CE76-4E7D-B503-5B0C579CB56F}">
      <dgm:prSet phldrT="[Metin]">
        <dgm:style>
          <a:lnRef idx="1">
            <a:schemeClr val="accent5"/>
          </a:lnRef>
          <a:fillRef idx="2">
            <a:schemeClr val="accent5"/>
          </a:fillRef>
          <a:effectRef idx="1">
            <a:schemeClr val="accent5"/>
          </a:effectRef>
          <a:fontRef idx="minor">
            <a:schemeClr val="dk1"/>
          </a:fontRef>
        </dgm:style>
      </dgm:prSet>
      <dgm:spPr/>
      <dgm:t>
        <a:bodyPr/>
        <a:lstStyle/>
        <a:p>
          <a:r>
            <a:rPr lang="tr-TR" b="1" dirty="0" smtClean="0">
              <a:solidFill>
                <a:schemeClr val="tx1"/>
              </a:solidFill>
            </a:rPr>
            <a:t>Etraflarında Hakimiyet Kurma Eğilimleri Vardır.</a:t>
          </a:r>
          <a:endParaRPr lang="tr-TR" b="1" dirty="0">
            <a:solidFill>
              <a:schemeClr val="tx1"/>
            </a:solidFill>
          </a:endParaRPr>
        </a:p>
      </dgm:t>
    </dgm:pt>
    <dgm:pt modelId="{EE9F29F3-30EE-4748-9241-FA023AD72783}" type="parTrans" cxnId="{57DCD4C9-6DAF-4461-9470-B249BF3B89C6}">
      <dgm:prSet/>
      <dgm:spPr/>
      <dgm:t>
        <a:bodyPr/>
        <a:lstStyle/>
        <a:p>
          <a:endParaRPr lang="tr-TR"/>
        </a:p>
      </dgm:t>
    </dgm:pt>
    <dgm:pt modelId="{DED438AA-1749-4182-9F27-6742B70DF9A4}" type="sibTrans" cxnId="{57DCD4C9-6DAF-4461-9470-B249BF3B89C6}">
      <dgm:prSet/>
      <dgm:spPr/>
      <dgm:t>
        <a:bodyPr/>
        <a:lstStyle/>
        <a:p>
          <a:endParaRPr lang="tr-TR"/>
        </a:p>
      </dgm:t>
    </dgm:pt>
    <dgm:pt modelId="{3D64380A-14C3-47BE-9AA5-B28DDA01E632}">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1" dirty="0" smtClean="0">
              <a:solidFill>
                <a:schemeClr val="tx1"/>
              </a:solidFill>
            </a:rPr>
            <a:t>Saldırgan ve Dürtüsel Bir Yapıya Sahiptirler.</a:t>
          </a:r>
          <a:endParaRPr lang="tr-TR" b="1" dirty="0">
            <a:solidFill>
              <a:schemeClr val="tx1"/>
            </a:solidFill>
          </a:endParaRPr>
        </a:p>
      </dgm:t>
    </dgm:pt>
    <dgm:pt modelId="{93BF96AE-59BA-4A4A-9DCC-34DEFC4DFB5E}" type="parTrans" cxnId="{C6C89ED0-BF03-4E1B-A7A0-88AD131DB0AC}">
      <dgm:prSet/>
      <dgm:spPr/>
      <dgm:t>
        <a:bodyPr/>
        <a:lstStyle/>
        <a:p>
          <a:endParaRPr lang="tr-TR"/>
        </a:p>
      </dgm:t>
    </dgm:pt>
    <dgm:pt modelId="{94561D48-1249-4A5D-8C60-1D68A2049BF1}" type="sibTrans" cxnId="{C6C89ED0-BF03-4E1B-A7A0-88AD131DB0AC}">
      <dgm:prSet/>
      <dgm:spPr/>
      <dgm:t>
        <a:bodyPr/>
        <a:lstStyle/>
        <a:p>
          <a:endParaRPr lang="tr-TR"/>
        </a:p>
      </dgm:t>
    </dgm:pt>
    <dgm:pt modelId="{58F4F267-8E6C-4D51-B98D-0FA068C187E5}" type="pres">
      <dgm:prSet presAssocID="{84356FE8-6D49-446F-B03A-F0085636823E}" presName="cycle" presStyleCnt="0">
        <dgm:presLayoutVars>
          <dgm:dir/>
          <dgm:resizeHandles val="exact"/>
        </dgm:presLayoutVars>
      </dgm:prSet>
      <dgm:spPr/>
      <dgm:t>
        <a:bodyPr/>
        <a:lstStyle/>
        <a:p>
          <a:endParaRPr lang="tr-TR"/>
        </a:p>
      </dgm:t>
    </dgm:pt>
    <dgm:pt modelId="{57C7DF16-CD5E-4EA5-8ED3-27280E3BE626}" type="pres">
      <dgm:prSet presAssocID="{7E77EA40-3ED3-4D33-B1D3-CF6DBB480138}" presName="node" presStyleLbl="node1" presStyleIdx="0" presStyleCnt="5">
        <dgm:presLayoutVars>
          <dgm:bulletEnabled val="1"/>
        </dgm:presLayoutVars>
      </dgm:prSet>
      <dgm:spPr/>
      <dgm:t>
        <a:bodyPr/>
        <a:lstStyle/>
        <a:p>
          <a:endParaRPr lang="tr-TR"/>
        </a:p>
      </dgm:t>
    </dgm:pt>
    <dgm:pt modelId="{EF17FB2B-841B-42BD-A0A5-0D0A9B167FE0}" type="pres">
      <dgm:prSet presAssocID="{7E77EA40-3ED3-4D33-B1D3-CF6DBB480138}" presName="spNode" presStyleCnt="0"/>
      <dgm:spPr/>
    </dgm:pt>
    <dgm:pt modelId="{57EC3DE1-601D-4DBA-BD48-5F83596C6536}" type="pres">
      <dgm:prSet presAssocID="{67C8C277-19C0-493C-AC26-9A1DC4A10194}" presName="sibTrans" presStyleLbl="sibTrans1D1" presStyleIdx="0" presStyleCnt="5"/>
      <dgm:spPr/>
      <dgm:t>
        <a:bodyPr/>
        <a:lstStyle/>
        <a:p>
          <a:endParaRPr lang="tr-TR"/>
        </a:p>
      </dgm:t>
    </dgm:pt>
    <dgm:pt modelId="{E51D7833-FD4B-483B-82AB-85947A29EEC3}" type="pres">
      <dgm:prSet presAssocID="{F2BF9CC7-8FD0-4592-869D-C57BD4409517}" presName="node" presStyleLbl="node1" presStyleIdx="1" presStyleCnt="5" custRadScaleRad="99921" custRadScaleInc="765">
        <dgm:presLayoutVars>
          <dgm:bulletEnabled val="1"/>
        </dgm:presLayoutVars>
      </dgm:prSet>
      <dgm:spPr/>
      <dgm:t>
        <a:bodyPr/>
        <a:lstStyle/>
        <a:p>
          <a:endParaRPr lang="tr-TR"/>
        </a:p>
      </dgm:t>
    </dgm:pt>
    <dgm:pt modelId="{7F10083D-43E5-4178-AC4F-E2EB456219D2}" type="pres">
      <dgm:prSet presAssocID="{F2BF9CC7-8FD0-4592-869D-C57BD4409517}" presName="spNode" presStyleCnt="0"/>
      <dgm:spPr/>
    </dgm:pt>
    <dgm:pt modelId="{22756107-B00C-4533-93DD-62A5AB5EF805}" type="pres">
      <dgm:prSet presAssocID="{9FC93658-0433-4131-8F7D-DDC94B3F77AE}" presName="sibTrans" presStyleLbl="sibTrans1D1" presStyleIdx="1" presStyleCnt="5"/>
      <dgm:spPr/>
      <dgm:t>
        <a:bodyPr/>
        <a:lstStyle/>
        <a:p>
          <a:endParaRPr lang="tr-TR"/>
        </a:p>
      </dgm:t>
    </dgm:pt>
    <dgm:pt modelId="{59EF3575-21C3-4759-A200-02D83E4BEFD2}" type="pres">
      <dgm:prSet presAssocID="{4400AA9A-1DCE-4CE1-A34D-F7204F619C51}" presName="node" presStyleLbl="node1" presStyleIdx="2" presStyleCnt="5" custScaleX="138885" custRadScaleRad="98052" custRadScaleInc="-13052">
        <dgm:presLayoutVars>
          <dgm:bulletEnabled val="1"/>
        </dgm:presLayoutVars>
      </dgm:prSet>
      <dgm:spPr/>
      <dgm:t>
        <a:bodyPr/>
        <a:lstStyle/>
        <a:p>
          <a:endParaRPr lang="tr-TR"/>
        </a:p>
      </dgm:t>
    </dgm:pt>
    <dgm:pt modelId="{7B3B3D27-2F6E-4CA5-BB13-A78C17E9D887}" type="pres">
      <dgm:prSet presAssocID="{4400AA9A-1DCE-4CE1-A34D-F7204F619C51}" presName="spNode" presStyleCnt="0"/>
      <dgm:spPr/>
    </dgm:pt>
    <dgm:pt modelId="{5EA26864-5FB0-4FED-971A-9D50407A4BAE}" type="pres">
      <dgm:prSet presAssocID="{C705D8C1-1243-4567-B39A-18EF85422022}" presName="sibTrans" presStyleLbl="sibTrans1D1" presStyleIdx="2" presStyleCnt="5"/>
      <dgm:spPr/>
      <dgm:t>
        <a:bodyPr/>
        <a:lstStyle/>
        <a:p>
          <a:endParaRPr lang="tr-TR"/>
        </a:p>
      </dgm:t>
    </dgm:pt>
    <dgm:pt modelId="{05DFD92B-5068-4028-B533-B6918E8AFF78}" type="pres">
      <dgm:prSet presAssocID="{16974899-CE76-4E7D-B503-5B0C579CB56F}" presName="node" presStyleLbl="node1" presStyleIdx="3" presStyleCnt="5" custRadScaleRad="104007" custRadScaleInc="29194">
        <dgm:presLayoutVars>
          <dgm:bulletEnabled val="1"/>
        </dgm:presLayoutVars>
      </dgm:prSet>
      <dgm:spPr/>
      <dgm:t>
        <a:bodyPr/>
        <a:lstStyle/>
        <a:p>
          <a:endParaRPr lang="tr-TR"/>
        </a:p>
      </dgm:t>
    </dgm:pt>
    <dgm:pt modelId="{47BC60C8-B38B-47BD-835F-06794FF1857B}" type="pres">
      <dgm:prSet presAssocID="{16974899-CE76-4E7D-B503-5B0C579CB56F}" presName="spNode" presStyleCnt="0"/>
      <dgm:spPr/>
    </dgm:pt>
    <dgm:pt modelId="{A29980EB-DFE5-40CD-A3E8-65CA84CF18B9}" type="pres">
      <dgm:prSet presAssocID="{DED438AA-1749-4182-9F27-6742B70DF9A4}" presName="sibTrans" presStyleLbl="sibTrans1D1" presStyleIdx="3" presStyleCnt="5"/>
      <dgm:spPr/>
      <dgm:t>
        <a:bodyPr/>
        <a:lstStyle/>
        <a:p>
          <a:endParaRPr lang="tr-TR"/>
        </a:p>
      </dgm:t>
    </dgm:pt>
    <dgm:pt modelId="{8AB02817-F54F-41B4-8682-C06390F2523F}" type="pres">
      <dgm:prSet presAssocID="{3D64380A-14C3-47BE-9AA5-B28DDA01E632}" presName="node" presStyleLbl="node1" presStyleIdx="4" presStyleCnt="5">
        <dgm:presLayoutVars>
          <dgm:bulletEnabled val="1"/>
        </dgm:presLayoutVars>
      </dgm:prSet>
      <dgm:spPr/>
      <dgm:t>
        <a:bodyPr/>
        <a:lstStyle/>
        <a:p>
          <a:endParaRPr lang="tr-TR"/>
        </a:p>
      </dgm:t>
    </dgm:pt>
    <dgm:pt modelId="{DDD07F66-1288-491C-8D4C-BAD6DC78C623}" type="pres">
      <dgm:prSet presAssocID="{3D64380A-14C3-47BE-9AA5-B28DDA01E632}" presName="spNode" presStyleCnt="0"/>
      <dgm:spPr/>
    </dgm:pt>
    <dgm:pt modelId="{60819B8A-6CC4-4F32-886F-07DC4F80BDE9}" type="pres">
      <dgm:prSet presAssocID="{94561D48-1249-4A5D-8C60-1D68A2049BF1}" presName="sibTrans" presStyleLbl="sibTrans1D1" presStyleIdx="4" presStyleCnt="5"/>
      <dgm:spPr/>
      <dgm:t>
        <a:bodyPr/>
        <a:lstStyle/>
        <a:p>
          <a:endParaRPr lang="tr-TR"/>
        </a:p>
      </dgm:t>
    </dgm:pt>
  </dgm:ptLst>
  <dgm:cxnLst>
    <dgm:cxn modelId="{61C8274D-27EC-435B-BE36-7D8312E295CC}" type="presOf" srcId="{3D64380A-14C3-47BE-9AA5-B28DDA01E632}" destId="{8AB02817-F54F-41B4-8682-C06390F2523F}" srcOrd="0" destOrd="0" presId="urn:microsoft.com/office/officeart/2005/8/layout/cycle5"/>
    <dgm:cxn modelId="{17CC58A8-4236-49D0-8997-1CE91DA22A87}" type="presOf" srcId="{94561D48-1249-4A5D-8C60-1D68A2049BF1}" destId="{60819B8A-6CC4-4F32-886F-07DC4F80BDE9}" srcOrd="0" destOrd="0" presId="urn:microsoft.com/office/officeart/2005/8/layout/cycle5"/>
    <dgm:cxn modelId="{9455BA6F-530D-4F85-B6EF-8F4A0846D783}" srcId="{84356FE8-6D49-446F-B03A-F0085636823E}" destId="{7E77EA40-3ED3-4D33-B1D3-CF6DBB480138}" srcOrd="0" destOrd="0" parTransId="{2C017626-A92A-4CEE-B396-CA1EAF4CE7AD}" sibTransId="{67C8C277-19C0-493C-AC26-9A1DC4A10194}"/>
    <dgm:cxn modelId="{57DCD4C9-6DAF-4461-9470-B249BF3B89C6}" srcId="{84356FE8-6D49-446F-B03A-F0085636823E}" destId="{16974899-CE76-4E7D-B503-5B0C579CB56F}" srcOrd="3" destOrd="0" parTransId="{EE9F29F3-30EE-4748-9241-FA023AD72783}" sibTransId="{DED438AA-1749-4182-9F27-6742B70DF9A4}"/>
    <dgm:cxn modelId="{CE197A54-5A1F-4EB7-B48D-38F42F703FF1}" type="presOf" srcId="{4400AA9A-1DCE-4CE1-A34D-F7204F619C51}" destId="{59EF3575-21C3-4759-A200-02D83E4BEFD2}" srcOrd="0" destOrd="0" presId="urn:microsoft.com/office/officeart/2005/8/layout/cycle5"/>
    <dgm:cxn modelId="{C88FA274-82CF-469D-88DF-DE489497DA26}" type="presOf" srcId="{7E77EA40-3ED3-4D33-B1D3-CF6DBB480138}" destId="{57C7DF16-CD5E-4EA5-8ED3-27280E3BE626}" srcOrd="0" destOrd="0" presId="urn:microsoft.com/office/officeart/2005/8/layout/cycle5"/>
    <dgm:cxn modelId="{DC39C2A7-24AF-42DC-92DC-07719551153D}" type="presOf" srcId="{C705D8C1-1243-4567-B39A-18EF85422022}" destId="{5EA26864-5FB0-4FED-971A-9D50407A4BAE}" srcOrd="0" destOrd="0" presId="urn:microsoft.com/office/officeart/2005/8/layout/cycle5"/>
    <dgm:cxn modelId="{AF8B0E6B-830F-4BE9-823D-C8464D4D6D24}" type="presOf" srcId="{67C8C277-19C0-493C-AC26-9A1DC4A10194}" destId="{57EC3DE1-601D-4DBA-BD48-5F83596C6536}" srcOrd="0" destOrd="0" presId="urn:microsoft.com/office/officeart/2005/8/layout/cycle5"/>
    <dgm:cxn modelId="{4F4C49B5-9059-4B06-A329-DAB0CA004E81}" type="presOf" srcId="{DED438AA-1749-4182-9F27-6742B70DF9A4}" destId="{A29980EB-DFE5-40CD-A3E8-65CA84CF18B9}" srcOrd="0" destOrd="0" presId="urn:microsoft.com/office/officeart/2005/8/layout/cycle5"/>
    <dgm:cxn modelId="{48ED44C1-33EC-4F13-9F64-AB6E911ED971}" type="presOf" srcId="{9FC93658-0433-4131-8F7D-DDC94B3F77AE}" destId="{22756107-B00C-4533-93DD-62A5AB5EF805}" srcOrd="0" destOrd="0" presId="urn:microsoft.com/office/officeart/2005/8/layout/cycle5"/>
    <dgm:cxn modelId="{B222CE74-DF07-4B3A-B07F-2574D03915B9}" srcId="{84356FE8-6D49-446F-B03A-F0085636823E}" destId="{4400AA9A-1DCE-4CE1-A34D-F7204F619C51}" srcOrd="2" destOrd="0" parTransId="{D71C12DA-954E-4C52-9E2C-B486359FC616}" sibTransId="{C705D8C1-1243-4567-B39A-18EF85422022}"/>
    <dgm:cxn modelId="{C6C89ED0-BF03-4E1B-A7A0-88AD131DB0AC}" srcId="{84356FE8-6D49-446F-B03A-F0085636823E}" destId="{3D64380A-14C3-47BE-9AA5-B28DDA01E632}" srcOrd="4" destOrd="0" parTransId="{93BF96AE-59BA-4A4A-9DCC-34DEFC4DFB5E}" sibTransId="{94561D48-1249-4A5D-8C60-1D68A2049BF1}"/>
    <dgm:cxn modelId="{9650E48D-5445-4E61-A8C8-AEEEF4FC707C}" type="presOf" srcId="{16974899-CE76-4E7D-B503-5B0C579CB56F}" destId="{05DFD92B-5068-4028-B533-B6918E8AFF78}" srcOrd="0" destOrd="0" presId="urn:microsoft.com/office/officeart/2005/8/layout/cycle5"/>
    <dgm:cxn modelId="{860ECBF1-2D63-4538-9C55-53C36A195D50}" type="presOf" srcId="{84356FE8-6D49-446F-B03A-F0085636823E}" destId="{58F4F267-8E6C-4D51-B98D-0FA068C187E5}" srcOrd="0" destOrd="0" presId="urn:microsoft.com/office/officeart/2005/8/layout/cycle5"/>
    <dgm:cxn modelId="{DE024754-3884-441B-B9C7-BE60262166DC}" srcId="{84356FE8-6D49-446F-B03A-F0085636823E}" destId="{F2BF9CC7-8FD0-4592-869D-C57BD4409517}" srcOrd="1" destOrd="0" parTransId="{3E1B117A-6E57-48E9-9E27-858602E89D08}" sibTransId="{9FC93658-0433-4131-8F7D-DDC94B3F77AE}"/>
    <dgm:cxn modelId="{07A5A498-6301-494E-904F-EBD043064604}" type="presOf" srcId="{F2BF9CC7-8FD0-4592-869D-C57BD4409517}" destId="{E51D7833-FD4B-483B-82AB-85947A29EEC3}" srcOrd="0" destOrd="0" presId="urn:microsoft.com/office/officeart/2005/8/layout/cycle5"/>
    <dgm:cxn modelId="{F4FE40FB-A7E1-45AF-87E3-629C552D5F6C}" type="presParOf" srcId="{58F4F267-8E6C-4D51-B98D-0FA068C187E5}" destId="{57C7DF16-CD5E-4EA5-8ED3-27280E3BE626}" srcOrd="0" destOrd="0" presId="urn:microsoft.com/office/officeart/2005/8/layout/cycle5"/>
    <dgm:cxn modelId="{C0E0DFD7-B139-453A-9C9F-2EB59432A53F}" type="presParOf" srcId="{58F4F267-8E6C-4D51-B98D-0FA068C187E5}" destId="{EF17FB2B-841B-42BD-A0A5-0D0A9B167FE0}" srcOrd="1" destOrd="0" presId="urn:microsoft.com/office/officeart/2005/8/layout/cycle5"/>
    <dgm:cxn modelId="{EC44B96F-BA1E-48F7-969F-C1587AF699C0}" type="presParOf" srcId="{58F4F267-8E6C-4D51-B98D-0FA068C187E5}" destId="{57EC3DE1-601D-4DBA-BD48-5F83596C6536}" srcOrd="2" destOrd="0" presId="urn:microsoft.com/office/officeart/2005/8/layout/cycle5"/>
    <dgm:cxn modelId="{CB4B1E22-C981-4D37-A4D8-B5AE255AD2AE}" type="presParOf" srcId="{58F4F267-8E6C-4D51-B98D-0FA068C187E5}" destId="{E51D7833-FD4B-483B-82AB-85947A29EEC3}" srcOrd="3" destOrd="0" presId="urn:microsoft.com/office/officeart/2005/8/layout/cycle5"/>
    <dgm:cxn modelId="{41199904-790A-49C9-B365-CF200BE8F307}" type="presParOf" srcId="{58F4F267-8E6C-4D51-B98D-0FA068C187E5}" destId="{7F10083D-43E5-4178-AC4F-E2EB456219D2}" srcOrd="4" destOrd="0" presId="urn:microsoft.com/office/officeart/2005/8/layout/cycle5"/>
    <dgm:cxn modelId="{C353B5E6-D823-4E11-9E67-107C49BB7814}" type="presParOf" srcId="{58F4F267-8E6C-4D51-B98D-0FA068C187E5}" destId="{22756107-B00C-4533-93DD-62A5AB5EF805}" srcOrd="5" destOrd="0" presId="urn:microsoft.com/office/officeart/2005/8/layout/cycle5"/>
    <dgm:cxn modelId="{F59D586F-7B02-428E-9654-AB8128E4BCF1}" type="presParOf" srcId="{58F4F267-8E6C-4D51-B98D-0FA068C187E5}" destId="{59EF3575-21C3-4759-A200-02D83E4BEFD2}" srcOrd="6" destOrd="0" presId="urn:microsoft.com/office/officeart/2005/8/layout/cycle5"/>
    <dgm:cxn modelId="{39AB2135-EA2F-41B3-A405-8C6C1C4E6BA5}" type="presParOf" srcId="{58F4F267-8E6C-4D51-B98D-0FA068C187E5}" destId="{7B3B3D27-2F6E-4CA5-BB13-A78C17E9D887}" srcOrd="7" destOrd="0" presId="urn:microsoft.com/office/officeart/2005/8/layout/cycle5"/>
    <dgm:cxn modelId="{C6B93F1C-5545-4AE8-96A3-6A2B21BBA83A}" type="presParOf" srcId="{58F4F267-8E6C-4D51-B98D-0FA068C187E5}" destId="{5EA26864-5FB0-4FED-971A-9D50407A4BAE}" srcOrd="8" destOrd="0" presId="urn:microsoft.com/office/officeart/2005/8/layout/cycle5"/>
    <dgm:cxn modelId="{8F1FC5AE-EFBA-43D3-8C79-AA920BDB48FF}" type="presParOf" srcId="{58F4F267-8E6C-4D51-B98D-0FA068C187E5}" destId="{05DFD92B-5068-4028-B533-B6918E8AFF78}" srcOrd="9" destOrd="0" presId="urn:microsoft.com/office/officeart/2005/8/layout/cycle5"/>
    <dgm:cxn modelId="{2EB34D0C-DFDF-4584-8493-C6D0BE159CB6}" type="presParOf" srcId="{58F4F267-8E6C-4D51-B98D-0FA068C187E5}" destId="{47BC60C8-B38B-47BD-835F-06794FF1857B}" srcOrd="10" destOrd="0" presId="urn:microsoft.com/office/officeart/2005/8/layout/cycle5"/>
    <dgm:cxn modelId="{08801DA1-1560-4540-9FBF-B4501C2EFB3C}" type="presParOf" srcId="{58F4F267-8E6C-4D51-B98D-0FA068C187E5}" destId="{A29980EB-DFE5-40CD-A3E8-65CA84CF18B9}" srcOrd="11" destOrd="0" presId="urn:microsoft.com/office/officeart/2005/8/layout/cycle5"/>
    <dgm:cxn modelId="{A450FE53-50E7-4D2E-B52A-EC229CEBF8C1}" type="presParOf" srcId="{58F4F267-8E6C-4D51-B98D-0FA068C187E5}" destId="{8AB02817-F54F-41B4-8682-C06390F2523F}" srcOrd="12" destOrd="0" presId="urn:microsoft.com/office/officeart/2005/8/layout/cycle5"/>
    <dgm:cxn modelId="{63B705A7-3A79-441C-9C7A-1A811D84CBF2}" type="presParOf" srcId="{58F4F267-8E6C-4D51-B98D-0FA068C187E5}" destId="{DDD07F66-1288-491C-8D4C-BAD6DC78C623}" srcOrd="13" destOrd="0" presId="urn:microsoft.com/office/officeart/2005/8/layout/cycle5"/>
    <dgm:cxn modelId="{DCB1051C-C676-4D7F-9880-BF681B445B61}" type="presParOf" srcId="{58F4F267-8E6C-4D51-B98D-0FA068C187E5}" destId="{60819B8A-6CC4-4F32-886F-07DC4F80BDE9}" srcOrd="14" destOrd="0" presId="urn:microsoft.com/office/officeart/2005/8/layout/cycle5"/>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E240B-0AC1-4A00-831B-77CCA18B44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tr-TR"/>
        </a:p>
      </dgm:t>
    </dgm:pt>
    <dgm:pt modelId="{E29900A5-86B7-4C57-BA25-CE7885C37398}">
      <dgm:prSet phldrT="[Metin]"/>
      <dgm:spPr/>
      <dgm:t>
        <a:bodyPr/>
        <a:lstStyle/>
        <a:p>
          <a:r>
            <a:rPr lang="tr-TR" b="1" dirty="0" smtClean="0">
              <a:solidFill>
                <a:srgbClr val="FFFF00"/>
              </a:solidFill>
            </a:rPr>
            <a:t>Zorbalık olaylarının %85’inde akranlar seyirci durumundadır.</a:t>
          </a:r>
          <a:endParaRPr lang="tr-TR" b="1" dirty="0">
            <a:solidFill>
              <a:srgbClr val="FFFF00"/>
            </a:solidFill>
          </a:endParaRPr>
        </a:p>
      </dgm:t>
    </dgm:pt>
    <dgm:pt modelId="{8895FF90-C7E2-4202-AFC9-75F315CD2A4E}" type="parTrans" cxnId="{EECDC183-2A72-4360-84CB-54B149278FAE}">
      <dgm:prSet/>
      <dgm:spPr/>
      <dgm:t>
        <a:bodyPr/>
        <a:lstStyle/>
        <a:p>
          <a:endParaRPr lang="tr-TR"/>
        </a:p>
      </dgm:t>
    </dgm:pt>
    <dgm:pt modelId="{BE85E051-B524-43A5-8080-A3A66B26521E}" type="sibTrans" cxnId="{EECDC183-2A72-4360-84CB-54B149278FAE}">
      <dgm:prSet/>
      <dgm:spPr/>
      <dgm:t>
        <a:bodyPr/>
        <a:lstStyle/>
        <a:p>
          <a:endParaRPr lang="tr-TR"/>
        </a:p>
      </dgm:t>
    </dgm:pt>
    <dgm:pt modelId="{EAC4B4BE-E9A6-499A-9BB1-30FEBAB654E8}">
      <dgm:prSet phldrT="[Metin]"/>
      <dgm:spPr/>
      <dgm:t>
        <a:bodyPr/>
        <a:lstStyle/>
        <a:p>
          <a:r>
            <a:rPr lang="tr-TR" b="1" dirty="0" smtClean="0">
              <a:solidFill>
                <a:srgbClr val="FFFF00"/>
              </a:solidFill>
            </a:rPr>
            <a:t>Sadece %11’inde zorbaya müdahale ettikleri görülür.</a:t>
          </a:r>
          <a:endParaRPr lang="tr-TR" b="1" dirty="0">
            <a:solidFill>
              <a:srgbClr val="FFFF00"/>
            </a:solidFill>
          </a:endParaRPr>
        </a:p>
      </dgm:t>
    </dgm:pt>
    <dgm:pt modelId="{C86B6303-66C4-4703-AA51-3E6C563097E4}" type="parTrans" cxnId="{F8AFB649-4DBC-459E-91F6-5A850E1D0BEC}">
      <dgm:prSet/>
      <dgm:spPr/>
      <dgm:t>
        <a:bodyPr/>
        <a:lstStyle/>
        <a:p>
          <a:endParaRPr lang="tr-TR"/>
        </a:p>
      </dgm:t>
    </dgm:pt>
    <dgm:pt modelId="{E4EAAABD-4B40-49BC-B0AC-256E5035CF01}" type="sibTrans" cxnId="{F8AFB649-4DBC-459E-91F6-5A850E1D0BEC}">
      <dgm:prSet/>
      <dgm:spPr/>
      <dgm:t>
        <a:bodyPr/>
        <a:lstStyle/>
        <a:p>
          <a:endParaRPr lang="tr-TR"/>
        </a:p>
      </dgm:t>
    </dgm:pt>
    <dgm:pt modelId="{11C101F3-C920-4B2A-BE39-D2C55B1A30EB}">
      <dgm:prSet phldrT="[Metin]"/>
      <dgm:spPr/>
      <dgm:t>
        <a:bodyPr/>
        <a:lstStyle/>
        <a:p>
          <a:r>
            <a:rPr lang="tr-TR" b="1" dirty="0" smtClean="0">
              <a:solidFill>
                <a:schemeClr val="tx1"/>
              </a:solidFill>
            </a:rPr>
            <a:t>Zorbalık davranışı gösterenlerden farkları </a:t>
          </a:r>
          <a:r>
            <a:rPr lang="tr-TR" b="1" dirty="0" smtClean="0">
              <a:solidFill>
                <a:srgbClr val="FF0000"/>
              </a:solidFill>
            </a:rPr>
            <a:t>Suçluluk </a:t>
          </a:r>
          <a:r>
            <a:rPr lang="tr-TR" b="1" dirty="0" smtClean="0">
              <a:solidFill>
                <a:schemeClr val="tx1"/>
              </a:solidFill>
            </a:rPr>
            <a:t>duymalarıdır.</a:t>
          </a:r>
          <a:endParaRPr lang="tr-TR" b="1" dirty="0">
            <a:solidFill>
              <a:schemeClr val="tx1"/>
            </a:solidFill>
          </a:endParaRPr>
        </a:p>
      </dgm:t>
    </dgm:pt>
    <dgm:pt modelId="{553C6978-DA6A-43A1-AFAF-1D25505067CE}" type="parTrans" cxnId="{CBF4C339-60DC-43AE-AB79-FD46ADE4B43A}">
      <dgm:prSet/>
      <dgm:spPr/>
      <dgm:t>
        <a:bodyPr/>
        <a:lstStyle/>
        <a:p>
          <a:endParaRPr lang="tr-TR"/>
        </a:p>
      </dgm:t>
    </dgm:pt>
    <dgm:pt modelId="{DBFF4377-8DBD-4666-BE34-926E7B6B593F}" type="sibTrans" cxnId="{CBF4C339-60DC-43AE-AB79-FD46ADE4B43A}">
      <dgm:prSet/>
      <dgm:spPr/>
      <dgm:t>
        <a:bodyPr/>
        <a:lstStyle/>
        <a:p>
          <a:endParaRPr lang="tr-TR"/>
        </a:p>
      </dgm:t>
    </dgm:pt>
    <dgm:pt modelId="{20DBC597-5DA7-4227-8C5B-CFC81CB4A03E}">
      <dgm:prSet phldrT="[Metin]" custT="1"/>
      <dgm:spPr/>
      <dgm:t>
        <a:bodyPr/>
        <a:lstStyle/>
        <a:p>
          <a:r>
            <a:rPr lang="tr-TR" sz="1400" b="1"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dirty="0">
            <a:solidFill>
              <a:schemeClr val="accent2">
                <a:lumMod val="50000"/>
              </a:schemeClr>
            </a:solidFill>
          </a:endParaRPr>
        </a:p>
      </dgm:t>
    </dgm:pt>
    <dgm:pt modelId="{B1E5FE5A-33D5-474F-9CDB-E5960B5B2277}" type="parTrans" cxnId="{D0507DC5-5C3A-4CCB-992C-EF2ECD3E3FB1}">
      <dgm:prSet/>
      <dgm:spPr/>
      <dgm:t>
        <a:bodyPr/>
        <a:lstStyle/>
        <a:p>
          <a:endParaRPr lang="tr-TR"/>
        </a:p>
      </dgm:t>
    </dgm:pt>
    <dgm:pt modelId="{65ECC9D5-1F42-434F-BA19-913D2D56F55D}" type="sibTrans" cxnId="{D0507DC5-5C3A-4CCB-992C-EF2ECD3E3FB1}">
      <dgm:prSet/>
      <dgm:spPr/>
      <dgm:t>
        <a:bodyPr/>
        <a:lstStyle/>
        <a:p>
          <a:endParaRPr lang="tr-TR"/>
        </a:p>
      </dgm:t>
    </dgm:pt>
    <dgm:pt modelId="{C5E4C0A3-78F3-4746-A5BE-A0C7354A923A}">
      <dgm:prSet phldrT="[Metin]" custT="1"/>
      <dgm:spPr/>
      <dgm:t>
        <a:bodyPr/>
        <a:lstStyle/>
        <a:p>
          <a:r>
            <a:rPr lang="tr-TR" sz="1400" b="1" dirty="0" smtClean="0">
              <a:solidFill>
                <a:schemeClr val="accent3">
                  <a:lumMod val="20000"/>
                  <a:lumOff val="80000"/>
                </a:schemeClr>
              </a:solidFill>
            </a:rPr>
            <a:t>İspiyoncu damgası almaktan korkabilir ve bu yüzden sessiz kalabilirler.</a:t>
          </a:r>
          <a:endParaRPr lang="tr-TR" sz="1400" b="1" dirty="0">
            <a:solidFill>
              <a:schemeClr val="accent3">
                <a:lumMod val="20000"/>
                <a:lumOff val="80000"/>
              </a:schemeClr>
            </a:solidFill>
          </a:endParaRPr>
        </a:p>
      </dgm:t>
    </dgm:pt>
    <dgm:pt modelId="{41E1C1EC-1C3F-4B0F-BDBC-C7F466BDB27A}" type="parTrans" cxnId="{F914123C-025D-40E5-BC9F-3CDC2F3376E1}">
      <dgm:prSet/>
      <dgm:spPr/>
      <dgm:t>
        <a:bodyPr/>
        <a:lstStyle/>
        <a:p>
          <a:endParaRPr lang="tr-TR"/>
        </a:p>
      </dgm:t>
    </dgm:pt>
    <dgm:pt modelId="{0AE46E62-34A2-4AF1-92F1-508DDBB21BAE}" type="sibTrans" cxnId="{F914123C-025D-40E5-BC9F-3CDC2F3376E1}">
      <dgm:prSet/>
      <dgm:spPr/>
      <dgm:t>
        <a:bodyPr/>
        <a:lstStyle/>
        <a:p>
          <a:endParaRPr lang="tr-TR"/>
        </a:p>
      </dgm:t>
    </dgm:pt>
    <dgm:pt modelId="{EC40F900-2A2E-48A1-A705-BAFD5E538D6B}" type="pres">
      <dgm:prSet presAssocID="{C1CE240B-0AC1-4A00-831B-77CCA18B446C}" presName="linear" presStyleCnt="0">
        <dgm:presLayoutVars>
          <dgm:dir/>
          <dgm:animLvl val="lvl"/>
          <dgm:resizeHandles val="exact"/>
        </dgm:presLayoutVars>
      </dgm:prSet>
      <dgm:spPr/>
      <dgm:t>
        <a:bodyPr/>
        <a:lstStyle/>
        <a:p>
          <a:endParaRPr lang="tr-TR"/>
        </a:p>
      </dgm:t>
    </dgm:pt>
    <dgm:pt modelId="{0B4077FD-9AE5-46B7-B0A8-C0EFA25B1595}" type="pres">
      <dgm:prSet presAssocID="{E29900A5-86B7-4C57-BA25-CE7885C37398}" presName="parentLin" presStyleCnt="0"/>
      <dgm:spPr/>
    </dgm:pt>
    <dgm:pt modelId="{382793ED-35D8-46E9-A97A-3C790B35E237}" type="pres">
      <dgm:prSet presAssocID="{E29900A5-86B7-4C57-BA25-CE7885C37398}" presName="parentLeftMargin" presStyleLbl="node1" presStyleIdx="0" presStyleCnt="5"/>
      <dgm:spPr/>
      <dgm:t>
        <a:bodyPr/>
        <a:lstStyle/>
        <a:p>
          <a:endParaRPr lang="tr-TR"/>
        </a:p>
      </dgm:t>
    </dgm:pt>
    <dgm:pt modelId="{6B8905C3-AA5D-49B1-8434-EED7FB7C3E7E}" type="pres">
      <dgm:prSet presAssocID="{E29900A5-86B7-4C57-BA25-CE7885C37398}" presName="parentText" presStyleLbl="node1" presStyleIdx="0" presStyleCnt="5" custScaleY="168906">
        <dgm:presLayoutVars>
          <dgm:chMax val="0"/>
          <dgm:bulletEnabled val="1"/>
        </dgm:presLayoutVars>
      </dgm:prSet>
      <dgm:spPr/>
      <dgm:t>
        <a:bodyPr/>
        <a:lstStyle/>
        <a:p>
          <a:endParaRPr lang="tr-TR"/>
        </a:p>
      </dgm:t>
    </dgm:pt>
    <dgm:pt modelId="{E0B73C0D-4657-4C0B-B741-A7984FE13ADD}" type="pres">
      <dgm:prSet presAssocID="{E29900A5-86B7-4C57-BA25-CE7885C37398}" presName="negativeSpace" presStyleCnt="0"/>
      <dgm:spPr/>
    </dgm:pt>
    <dgm:pt modelId="{54C45FE0-6A48-4C4E-A1F9-8589A8B54189}" type="pres">
      <dgm:prSet presAssocID="{E29900A5-86B7-4C57-BA25-CE7885C37398}" presName="childText" presStyleLbl="conFgAcc1" presStyleIdx="0" presStyleCnt="5">
        <dgm:presLayoutVars>
          <dgm:bulletEnabled val="1"/>
        </dgm:presLayoutVars>
      </dgm:prSet>
      <dgm:spPr/>
    </dgm:pt>
    <dgm:pt modelId="{9230C113-DDC5-4988-B86B-ADBCF23FEE59}" type="pres">
      <dgm:prSet presAssocID="{BE85E051-B524-43A5-8080-A3A66B26521E}" presName="spaceBetweenRectangles" presStyleCnt="0"/>
      <dgm:spPr/>
    </dgm:pt>
    <dgm:pt modelId="{07F1B7C3-8046-4284-BE31-435C82DD4605}" type="pres">
      <dgm:prSet presAssocID="{EAC4B4BE-E9A6-499A-9BB1-30FEBAB654E8}" presName="parentLin" presStyleCnt="0"/>
      <dgm:spPr/>
    </dgm:pt>
    <dgm:pt modelId="{A6C8D8E8-B7EB-45E2-849A-850D0F4301DF}" type="pres">
      <dgm:prSet presAssocID="{EAC4B4BE-E9A6-499A-9BB1-30FEBAB654E8}" presName="parentLeftMargin" presStyleLbl="node1" presStyleIdx="0" presStyleCnt="5"/>
      <dgm:spPr/>
      <dgm:t>
        <a:bodyPr/>
        <a:lstStyle/>
        <a:p>
          <a:endParaRPr lang="tr-TR"/>
        </a:p>
      </dgm:t>
    </dgm:pt>
    <dgm:pt modelId="{CDCADFBE-402E-4749-B808-9E6C5A68E66F}" type="pres">
      <dgm:prSet presAssocID="{EAC4B4BE-E9A6-499A-9BB1-30FEBAB654E8}" presName="parentText" presStyleLbl="node1" presStyleIdx="1" presStyleCnt="5" custLinFactNeighborX="-2987" custLinFactNeighborY="580">
        <dgm:presLayoutVars>
          <dgm:chMax val="0"/>
          <dgm:bulletEnabled val="1"/>
        </dgm:presLayoutVars>
      </dgm:prSet>
      <dgm:spPr/>
      <dgm:t>
        <a:bodyPr/>
        <a:lstStyle/>
        <a:p>
          <a:endParaRPr lang="tr-TR"/>
        </a:p>
      </dgm:t>
    </dgm:pt>
    <dgm:pt modelId="{60A949C4-8F0C-4465-B230-07F10767B259}" type="pres">
      <dgm:prSet presAssocID="{EAC4B4BE-E9A6-499A-9BB1-30FEBAB654E8}" presName="negativeSpace" presStyleCnt="0"/>
      <dgm:spPr/>
    </dgm:pt>
    <dgm:pt modelId="{7E981446-24DB-4B8E-907F-61994483B179}" type="pres">
      <dgm:prSet presAssocID="{EAC4B4BE-E9A6-499A-9BB1-30FEBAB654E8}" presName="childText" presStyleLbl="conFgAcc1" presStyleIdx="1" presStyleCnt="5">
        <dgm:presLayoutVars>
          <dgm:bulletEnabled val="1"/>
        </dgm:presLayoutVars>
      </dgm:prSet>
      <dgm:spPr/>
    </dgm:pt>
    <dgm:pt modelId="{49AA0D14-D077-47BF-AD0B-09095530B5F4}" type="pres">
      <dgm:prSet presAssocID="{E4EAAABD-4B40-49BC-B0AC-256E5035CF01}" presName="spaceBetweenRectangles" presStyleCnt="0"/>
      <dgm:spPr/>
    </dgm:pt>
    <dgm:pt modelId="{8F944075-52E5-4A4A-98F0-DEC7BAB26D40}" type="pres">
      <dgm:prSet presAssocID="{11C101F3-C920-4B2A-BE39-D2C55B1A30EB}" presName="parentLin" presStyleCnt="0"/>
      <dgm:spPr/>
    </dgm:pt>
    <dgm:pt modelId="{17A996E7-D74A-4B1C-BB15-304B72550CB8}" type="pres">
      <dgm:prSet presAssocID="{11C101F3-C920-4B2A-BE39-D2C55B1A30EB}" presName="parentLeftMargin" presStyleLbl="node1" presStyleIdx="1" presStyleCnt="5"/>
      <dgm:spPr/>
      <dgm:t>
        <a:bodyPr/>
        <a:lstStyle/>
        <a:p>
          <a:endParaRPr lang="tr-TR"/>
        </a:p>
      </dgm:t>
    </dgm:pt>
    <dgm:pt modelId="{BD114BF7-A4AD-4F1D-9C2A-BFE3D4E8D3C0}" type="pres">
      <dgm:prSet presAssocID="{11C101F3-C920-4B2A-BE39-D2C55B1A30EB}" presName="parentText" presStyleLbl="node1" presStyleIdx="2" presStyleCnt="5">
        <dgm:presLayoutVars>
          <dgm:chMax val="0"/>
          <dgm:bulletEnabled val="1"/>
        </dgm:presLayoutVars>
      </dgm:prSet>
      <dgm:spPr/>
      <dgm:t>
        <a:bodyPr/>
        <a:lstStyle/>
        <a:p>
          <a:endParaRPr lang="tr-TR"/>
        </a:p>
      </dgm:t>
    </dgm:pt>
    <dgm:pt modelId="{8BF1CD71-2A95-4719-AC9C-201F1485F450}" type="pres">
      <dgm:prSet presAssocID="{11C101F3-C920-4B2A-BE39-D2C55B1A30EB}" presName="negativeSpace" presStyleCnt="0"/>
      <dgm:spPr/>
    </dgm:pt>
    <dgm:pt modelId="{06FB9EEE-E7C0-4D91-AC3E-1A08DD6DA61E}" type="pres">
      <dgm:prSet presAssocID="{11C101F3-C920-4B2A-BE39-D2C55B1A30EB}" presName="childText" presStyleLbl="conFgAcc1" presStyleIdx="2" presStyleCnt="5">
        <dgm:presLayoutVars>
          <dgm:bulletEnabled val="1"/>
        </dgm:presLayoutVars>
      </dgm:prSet>
      <dgm:spPr/>
    </dgm:pt>
    <dgm:pt modelId="{B5367AA0-60D9-4B6D-9B33-770F179B7A98}" type="pres">
      <dgm:prSet presAssocID="{DBFF4377-8DBD-4666-BE34-926E7B6B593F}" presName="spaceBetweenRectangles" presStyleCnt="0"/>
      <dgm:spPr/>
    </dgm:pt>
    <dgm:pt modelId="{53B5B6EB-438A-452A-9357-A0C5A20733B6}" type="pres">
      <dgm:prSet presAssocID="{20DBC597-5DA7-4227-8C5B-CFC81CB4A03E}" presName="parentLin" presStyleCnt="0"/>
      <dgm:spPr/>
    </dgm:pt>
    <dgm:pt modelId="{EF4D7565-760B-4D5D-AD54-96C8E03A1965}" type="pres">
      <dgm:prSet presAssocID="{20DBC597-5DA7-4227-8C5B-CFC81CB4A03E}" presName="parentLeftMargin" presStyleLbl="node1" presStyleIdx="2" presStyleCnt="5"/>
      <dgm:spPr/>
      <dgm:t>
        <a:bodyPr/>
        <a:lstStyle/>
        <a:p>
          <a:endParaRPr lang="tr-TR"/>
        </a:p>
      </dgm:t>
    </dgm:pt>
    <dgm:pt modelId="{B1EE27C9-3196-4CE2-B7D5-1369C2EEBD2E}" type="pres">
      <dgm:prSet presAssocID="{20DBC597-5DA7-4227-8C5B-CFC81CB4A03E}" presName="parentText" presStyleLbl="node1" presStyleIdx="3" presStyleCnt="5" custScaleY="293463">
        <dgm:presLayoutVars>
          <dgm:chMax val="0"/>
          <dgm:bulletEnabled val="1"/>
        </dgm:presLayoutVars>
      </dgm:prSet>
      <dgm:spPr/>
      <dgm:t>
        <a:bodyPr/>
        <a:lstStyle/>
        <a:p>
          <a:endParaRPr lang="tr-TR"/>
        </a:p>
      </dgm:t>
    </dgm:pt>
    <dgm:pt modelId="{44B7A040-93B7-4D39-8C17-ADE903FC944E}" type="pres">
      <dgm:prSet presAssocID="{20DBC597-5DA7-4227-8C5B-CFC81CB4A03E}" presName="negativeSpace" presStyleCnt="0"/>
      <dgm:spPr/>
    </dgm:pt>
    <dgm:pt modelId="{C46EF00D-E812-4DFB-8649-6387B18B74D8}" type="pres">
      <dgm:prSet presAssocID="{20DBC597-5DA7-4227-8C5B-CFC81CB4A03E}" presName="childText" presStyleLbl="conFgAcc1" presStyleIdx="3" presStyleCnt="5">
        <dgm:presLayoutVars>
          <dgm:bulletEnabled val="1"/>
        </dgm:presLayoutVars>
      </dgm:prSet>
      <dgm:spPr/>
    </dgm:pt>
    <dgm:pt modelId="{63206684-65AF-4090-A50B-C6FF77603764}" type="pres">
      <dgm:prSet presAssocID="{65ECC9D5-1F42-434F-BA19-913D2D56F55D}" presName="spaceBetweenRectangles" presStyleCnt="0"/>
      <dgm:spPr/>
    </dgm:pt>
    <dgm:pt modelId="{DF9699C7-3337-4247-9D01-0C171357CB00}" type="pres">
      <dgm:prSet presAssocID="{C5E4C0A3-78F3-4746-A5BE-A0C7354A923A}" presName="parentLin" presStyleCnt="0"/>
      <dgm:spPr/>
    </dgm:pt>
    <dgm:pt modelId="{703AF1A9-A510-4311-813E-538B3D1D2B94}" type="pres">
      <dgm:prSet presAssocID="{C5E4C0A3-78F3-4746-A5BE-A0C7354A923A}" presName="parentLeftMargin" presStyleLbl="node1" presStyleIdx="3" presStyleCnt="5"/>
      <dgm:spPr/>
      <dgm:t>
        <a:bodyPr/>
        <a:lstStyle/>
        <a:p>
          <a:endParaRPr lang="tr-TR"/>
        </a:p>
      </dgm:t>
    </dgm:pt>
    <dgm:pt modelId="{6D1920A4-5DA2-4F17-B19C-C35530C8FEA8}" type="pres">
      <dgm:prSet presAssocID="{C5E4C0A3-78F3-4746-A5BE-A0C7354A923A}" presName="parentText" presStyleLbl="node1" presStyleIdx="4" presStyleCnt="5" custScaleY="152641" custLinFactNeighborX="-2987" custLinFactNeighborY="1870">
        <dgm:presLayoutVars>
          <dgm:chMax val="0"/>
          <dgm:bulletEnabled val="1"/>
        </dgm:presLayoutVars>
      </dgm:prSet>
      <dgm:spPr/>
      <dgm:t>
        <a:bodyPr/>
        <a:lstStyle/>
        <a:p>
          <a:endParaRPr lang="tr-TR"/>
        </a:p>
      </dgm:t>
    </dgm:pt>
    <dgm:pt modelId="{E7DB1136-4E2E-4519-87EA-4DB0FD13C5B8}" type="pres">
      <dgm:prSet presAssocID="{C5E4C0A3-78F3-4746-A5BE-A0C7354A923A}" presName="negativeSpace" presStyleCnt="0"/>
      <dgm:spPr/>
    </dgm:pt>
    <dgm:pt modelId="{8E4CD28C-BF52-4039-B028-F612D84FA620}" type="pres">
      <dgm:prSet presAssocID="{C5E4C0A3-78F3-4746-A5BE-A0C7354A923A}" presName="childText" presStyleLbl="conFgAcc1" presStyleIdx="4" presStyleCnt="5">
        <dgm:presLayoutVars>
          <dgm:bulletEnabled val="1"/>
        </dgm:presLayoutVars>
      </dgm:prSet>
      <dgm:spPr/>
    </dgm:pt>
  </dgm:ptLst>
  <dgm:cxnLst>
    <dgm:cxn modelId="{E2950D5C-5FFC-44BF-B2DD-CF9E2EAA4133}" type="presOf" srcId="{20DBC597-5DA7-4227-8C5B-CFC81CB4A03E}" destId="{EF4D7565-760B-4D5D-AD54-96C8E03A1965}" srcOrd="0" destOrd="0" presId="urn:microsoft.com/office/officeart/2005/8/layout/list1"/>
    <dgm:cxn modelId="{A5085EAE-E006-4053-9896-774C04F110C3}" type="presOf" srcId="{C5E4C0A3-78F3-4746-A5BE-A0C7354A923A}" destId="{703AF1A9-A510-4311-813E-538B3D1D2B94}" srcOrd="0" destOrd="0" presId="urn:microsoft.com/office/officeart/2005/8/layout/list1"/>
    <dgm:cxn modelId="{EECDC183-2A72-4360-84CB-54B149278FAE}" srcId="{C1CE240B-0AC1-4A00-831B-77CCA18B446C}" destId="{E29900A5-86B7-4C57-BA25-CE7885C37398}" srcOrd="0" destOrd="0" parTransId="{8895FF90-C7E2-4202-AFC9-75F315CD2A4E}" sibTransId="{BE85E051-B524-43A5-8080-A3A66B26521E}"/>
    <dgm:cxn modelId="{7D0AB694-C6CA-4384-A07E-43F84DCE30C1}" type="presOf" srcId="{C5E4C0A3-78F3-4746-A5BE-A0C7354A923A}" destId="{6D1920A4-5DA2-4F17-B19C-C35530C8FEA8}" srcOrd="1" destOrd="0" presId="urn:microsoft.com/office/officeart/2005/8/layout/list1"/>
    <dgm:cxn modelId="{F7A72728-9B51-478F-AC51-43F9523F3345}" type="presOf" srcId="{E29900A5-86B7-4C57-BA25-CE7885C37398}" destId="{382793ED-35D8-46E9-A97A-3C790B35E237}" srcOrd="0" destOrd="0" presId="urn:microsoft.com/office/officeart/2005/8/layout/list1"/>
    <dgm:cxn modelId="{CBF4C339-60DC-43AE-AB79-FD46ADE4B43A}" srcId="{C1CE240B-0AC1-4A00-831B-77CCA18B446C}" destId="{11C101F3-C920-4B2A-BE39-D2C55B1A30EB}" srcOrd="2" destOrd="0" parTransId="{553C6978-DA6A-43A1-AFAF-1D25505067CE}" sibTransId="{DBFF4377-8DBD-4666-BE34-926E7B6B593F}"/>
    <dgm:cxn modelId="{A7CB3D30-D5E9-4A72-BC25-01842927E823}" type="presOf" srcId="{C1CE240B-0AC1-4A00-831B-77CCA18B446C}" destId="{EC40F900-2A2E-48A1-A705-BAFD5E538D6B}" srcOrd="0" destOrd="0" presId="urn:microsoft.com/office/officeart/2005/8/layout/list1"/>
    <dgm:cxn modelId="{921BB326-A7CC-45C5-8479-B6459B599C14}" type="presOf" srcId="{11C101F3-C920-4B2A-BE39-D2C55B1A30EB}" destId="{BD114BF7-A4AD-4F1D-9C2A-BFE3D4E8D3C0}" srcOrd="1" destOrd="0" presId="urn:microsoft.com/office/officeart/2005/8/layout/list1"/>
    <dgm:cxn modelId="{73FA7C3F-3197-4D6D-A06F-D81F30D5174F}" type="presOf" srcId="{EAC4B4BE-E9A6-499A-9BB1-30FEBAB654E8}" destId="{A6C8D8E8-B7EB-45E2-849A-850D0F4301DF}" srcOrd="0" destOrd="0" presId="urn:microsoft.com/office/officeart/2005/8/layout/list1"/>
    <dgm:cxn modelId="{D0507DC5-5C3A-4CCB-992C-EF2ECD3E3FB1}" srcId="{C1CE240B-0AC1-4A00-831B-77CCA18B446C}" destId="{20DBC597-5DA7-4227-8C5B-CFC81CB4A03E}" srcOrd="3" destOrd="0" parTransId="{B1E5FE5A-33D5-474F-9CDB-E5960B5B2277}" sibTransId="{65ECC9D5-1F42-434F-BA19-913D2D56F55D}"/>
    <dgm:cxn modelId="{29642D99-4686-497E-87FB-1F2428051CC6}" type="presOf" srcId="{EAC4B4BE-E9A6-499A-9BB1-30FEBAB654E8}" destId="{CDCADFBE-402E-4749-B808-9E6C5A68E66F}" srcOrd="1" destOrd="0" presId="urn:microsoft.com/office/officeart/2005/8/layout/list1"/>
    <dgm:cxn modelId="{060203E9-FB91-45C5-A331-CD9948283CB0}" type="presOf" srcId="{E29900A5-86B7-4C57-BA25-CE7885C37398}" destId="{6B8905C3-AA5D-49B1-8434-EED7FB7C3E7E}" srcOrd="1" destOrd="0" presId="urn:microsoft.com/office/officeart/2005/8/layout/list1"/>
    <dgm:cxn modelId="{247B7039-7821-430C-89B4-00F5C887B29C}" type="presOf" srcId="{20DBC597-5DA7-4227-8C5B-CFC81CB4A03E}" destId="{B1EE27C9-3196-4CE2-B7D5-1369C2EEBD2E}" srcOrd="1" destOrd="0" presId="urn:microsoft.com/office/officeart/2005/8/layout/list1"/>
    <dgm:cxn modelId="{F8AFB649-4DBC-459E-91F6-5A850E1D0BEC}" srcId="{C1CE240B-0AC1-4A00-831B-77CCA18B446C}" destId="{EAC4B4BE-E9A6-499A-9BB1-30FEBAB654E8}" srcOrd="1" destOrd="0" parTransId="{C86B6303-66C4-4703-AA51-3E6C563097E4}" sibTransId="{E4EAAABD-4B40-49BC-B0AC-256E5035CF01}"/>
    <dgm:cxn modelId="{F914123C-025D-40E5-BC9F-3CDC2F3376E1}" srcId="{C1CE240B-0AC1-4A00-831B-77CCA18B446C}" destId="{C5E4C0A3-78F3-4746-A5BE-A0C7354A923A}" srcOrd="4" destOrd="0" parTransId="{41E1C1EC-1C3F-4B0F-BDBC-C7F466BDB27A}" sibTransId="{0AE46E62-34A2-4AF1-92F1-508DDBB21BAE}"/>
    <dgm:cxn modelId="{C987E3C7-35EF-4D38-8800-316F3B97F1C9}" type="presOf" srcId="{11C101F3-C920-4B2A-BE39-D2C55B1A30EB}" destId="{17A996E7-D74A-4B1C-BB15-304B72550CB8}" srcOrd="0" destOrd="0" presId="urn:microsoft.com/office/officeart/2005/8/layout/list1"/>
    <dgm:cxn modelId="{BA960468-29EF-4754-824D-68E763F6F4A1}" type="presParOf" srcId="{EC40F900-2A2E-48A1-A705-BAFD5E538D6B}" destId="{0B4077FD-9AE5-46B7-B0A8-C0EFA25B1595}" srcOrd="0" destOrd="0" presId="urn:microsoft.com/office/officeart/2005/8/layout/list1"/>
    <dgm:cxn modelId="{243D2EFF-9322-4A8F-8E18-55DEA035DF3D}" type="presParOf" srcId="{0B4077FD-9AE5-46B7-B0A8-C0EFA25B1595}" destId="{382793ED-35D8-46E9-A97A-3C790B35E237}" srcOrd="0" destOrd="0" presId="urn:microsoft.com/office/officeart/2005/8/layout/list1"/>
    <dgm:cxn modelId="{CE69AC06-006F-4392-BB7A-EE550E4AC44C}" type="presParOf" srcId="{0B4077FD-9AE5-46B7-B0A8-C0EFA25B1595}" destId="{6B8905C3-AA5D-49B1-8434-EED7FB7C3E7E}" srcOrd="1" destOrd="0" presId="urn:microsoft.com/office/officeart/2005/8/layout/list1"/>
    <dgm:cxn modelId="{E6957F99-EFE3-4C9C-ADDB-A026B017538F}" type="presParOf" srcId="{EC40F900-2A2E-48A1-A705-BAFD5E538D6B}" destId="{E0B73C0D-4657-4C0B-B741-A7984FE13ADD}" srcOrd="1" destOrd="0" presId="urn:microsoft.com/office/officeart/2005/8/layout/list1"/>
    <dgm:cxn modelId="{4F251586-73A3-4FCC-85D0-3B9DF08250A2}" type="presParOf" srcId="{EC40F900-2A2E-48A1-A705-BAFD5E538D6B}" destId="{54C45FE0-6A48-4C4E-A1F9-8589A8B54189}" srcOrd="2" destOrd="0" presId="urn:microsoft.com/office/officeart/2005/8/layout/list1"/>
    <dgm:cxn modelId="{250510DB-61E3-4124-A0F0-DD2C69565E26}" type="presParOf" srcId="{EC40F900-2A2E-48A1-A705-BAFD5E538D6B}" destId="{9230C113-DDC5-4988-B86B-ADBCF23FEE59}" srcOrd="3" destOrd="0" presId="urn:microsoft.com/office/officeart/2005/8/layout/list1"/>
    <dgm:cxn modelId="{C39FD328-EBFE-4400-B79F-B33D987F85A8}" type="presParOf" srcId="{EC40F900-2A2E-48A1-A705-BAFD5E538D6B}" destId="{07F1B7C3-8046-4284-BE31-435C82DD4605}" srcOrd="4" destOrd="0" presId="urn:microsoft.com/office/officeart/2005/8/layout/list1"/>
    <dgm:cxn modelId="{5ED3203B-3305-4AA7-B905-400BB70EC0E1}" type="presParOf" srcId="{07F1B7C3-8046-4284-BE31-435C82DD4605}" destId="{A6C8D8E8-B7EB-45E2-849A-850D0F4301DF}" srcOrd="0" destOrd="0" presId="urn:microsoft.com/office/officeart/2005/8/layout/list1"/>
    <dgm:cxn modelId="{31F7D23F-F162-4DBB-9789-27257011840A}" type="presParOf" srcId="{07F1B7C3-8046-4284-BE31-435C82DD4605}" destId="{CDCADFBE-402E-4749-B808-9E6C5A68E66F}" srcOrd="1" destOrd="0" presId="urn:microsoft.com/office/officeart/2005/8/layout/list1"/>
    <dgm:cxn modelId="{60B0473C-0325-430C-9E43-7603E851FB58}" type="presParOf" srcId="{EC40F900-2A2E-48A1-A705-BAFD5E538D6B}" destId="{60A949C4-8F0C-4465-B230-07F10767B259}" srcOrd="5" destOrd="0" presId="urn:microsoft.com/office/officeart/2005/8/layout/list1"/>
    <dgm:cxn modelId="{E45AAD5C-D287-4255-B15E-98E03A88D709}" type="presParOf" srcId="{EC40F900-2A2E-48A1-A705-BAFD5E538D6B}" destId="{7E981446-24DB-4B8E-907F-61994483B179}" srcOrd="6" destOrd="0" presId="urn:microsoft.com/office/officeart/2005/8/layout/list1"/>
    <dgm:cxn modelId="{FDFC2EA0-9C58-42B2-B865-13B6B1E54DB5}" type="presParOf" srcId="{EC40F900-2A2E-48A1-A705-BAFD5E538D6B}" destId="{49AA0D14-D077-47BF-AD0B-09095530B5F4}" srcOrd="7" destOrd="0" presId="urn:microsoft.com/office/officeart/2005/8/layout/list1"/>
    <dgm:cxn modelId="{B95E39F8-ABC6-4654-A1A8-7527E300494F}" type="presParOf" srcId="{EC40F900-2A2E-48A1-A705-BAFD5E538D6B}" destId="{8F944075-52E5-4A4A-98F0-DEC7BAB26D40}" srcOrd="8" destOrd="0" presId="urn:microsoft.com/office/officeart/2005/8/layout/list1"/>
    <dgm:cxn modelId="{7C117350-2687-411D-8C6F-2926AB6C6C01}" type="presParOf" srcId="{8F944075-52E5-4A4A-98F0-DEC7BAB26D40}" destId="{17A996E7-D74A-4B1C-BB15-304B72550CB8}" srcOrd="0" destOrd="0" presId="urn:microsoft.com/office/officeart/2005/8/layout/list1"/>
    <dgm:cxn modelId="{45311513-A734-4F70-AF40-AA3533AB360D}" type="presParOf" srcId="{8F944075-52E5-4A4A-98F0-DEC7BAB26D40}" destId="{BD114BF7-A4AD-4F1D-9C2A-BFE3D4E8D3C0}" srcOrd="1" destOrd="0" presId="urn:microsoft.com/office/officeart/2005/8/layout/list1"/>
    <dgm:cxn modelId="{F25C45F3-2CA6-457C-B2AD-5E26FAB46C61}" type="presParOf" srcId="{EC40F900-2A2E-48A1-A705-BAFD5E538D6B}" destId="{8BF1CD71-2A95-4719-AC9C-201F1485F450}" srcOrd="9" destOrd="0" presId="urn:microsoft.com/office/officeart/2005/8/layout/list1"/>
    <dgm:cxn modelId="{3B38ED2B-303F-4FF7-85BC-512412D83AF2}" type="presParOf" srcId="{EC40F900-2A2E-48A1-A705-BAFD5E538D6B}" destId="{06FB9EEE-E7C0-4D91-AC3E-1A08DD6DA61E}" srcOrd="10" destOrd="0" presId="urn:microsoft.com/office/officeart/2005/8/layout/list1"/>
    <dgm:cxn modelId="{E2AF6C36-6B1E-4104-85CE-5E4BA9122555}" type="presParOf" srcId="{EC40F900-2A2E-48A1-A705-BAFD5E538D6B}" destId="{B5367AA0-60D9-4B6D-9B33-770F179B7A98}" srcOrd="11" destOrd="0" presId="urn:microsoft.com/office/officeart/2005/8/layout/list1"/>
    <dgm:cxn modelId="{D9759452-3DD7-4573-89A5-BB2AAF146812}" type="presParOf" srcId="{EC40F900-2A2E-48A1-A705-BAFD5E538D6B}" destId="{53B5B6EB-438A-452A-9357-A0C5A20733B6}" srcOrd="12" destOrd="0" presId="urn:microsoft.com/office/officeart/2005/8/layout/list1"/>
    <dgm:cxn modelId="{6A044096-8584-4EF5-8EC0-5F489E222306}" type="presParOf" srcId="{53B5B6EB-438A-452A-9357-A0C5A20733B6}" destId="{EF4D7565-760B-4D5D-AD54-96C8E03A1965}" srcOrd="0" destOrd="0" presId="urn:microsoft.com/office/officeart/2005/8/layout/list1"/>
    <dgm:cxn modelId="{77DC8BA3-89DA-4916-B7CE-6EB868992F08}" type="presParOf" srcId="{53B5B6EB-438A-452A-9357-A0C5A20733B6}" destId="{B1EE27C9-3196-4CE2-B7D5-1369C2EEBD2E}" srcOrd="1" destOrd="0" presId="urn:microsoft.com/office/officeart/2005/8/layout/list1"/>
    <dgm:cxn modelId="{3D1882EE-17BC-4C69-824D-68508E08EC97}" type="presParOf" srcId="{EC40F900-2A2E-48A1-A705-BAFD5E538D6B}" destId="{44B7A040-93B7-4D39-8C17-ADE903FC944E}" srcOrd="13" destOrd="0" presId="urn:microsoft.com/office/officeart/2005/8/layout/list1"/>
    <dgm:cxn modelId="{22D5C8A3-759A-4332-B243-55E3D18599D3}" type="presParOf" srcId="{EC40F900-2A2E-48A1-A705-BAFD5E538D6B}" destId="{C46EF00D-E812-4DFB-8649-6387B18B74D8}" srcOrd="14" destOrd="0" presId="urn:microsoft.com/office/officeart/2005/8/layout/list1"/>
    <dgm:cxn modelId="{B691E300-B1A9-490B-88E5-F3C09456F2E1}" type="presParOf" srcId="{EC40F900-2A2E-48A1-A705-BAFD5E538D6B}" destId="{63206684-65AF-4090-A50B-C6FF77603764}" srcOrd="15" destOrd="0" presId="urn:microsoft.com/office/officeart/2005/8/layout/list1"/>
    <dgm:cxn modelId="{4AD20426-C857-43A7-9033-4847AB9A6EED}" type="presParOf" srcId="{EC40F900-2A2E-48A1-A705-BAFD5E538D6B}" destId="{DF9699C7-3337-4247-9D01-0C171357CB00}" srcOrd="16" destOrd="0" presId="urn:microsoft.com/office/officeart/2005/8/layout/list1"/>
    <dgm:cxn modelId="{9D05EBBA-EBDC-442E-B989-89F7A088DE42}" type="presParOf" srcId="{DF9699C7-3337-4247-9D01-0C171357CB00}" destId="{703AF1A9-A510-4311-813E-538B3D1D2B94}" srcOrd="0" destOrd="0" presId="urn:microsoft.com/office/officeart/2005/8/layout/list1"/>
    <dgm:cxn modelId="{36026CB4-D98F-4170-B325-D763C47D4053}" type="presParOf" srcId="{DF9699C7-3337-4247-9D01-0C171357CB00}" destId="{6D1920A4-5DA2-4F17-B19C-C35530C8FEA8}" srcOrd="1" destOrd="0" presId="urn:microsoft.com/office/officeart/2005/8/layout/list1"/>
    <dgm:cxn modelId="{279F1197-9E70-477B-9DE0-01837589CB5D}" type="presParOf" srcId="{EC40F900-2A2E-48A1-A705-BAFD5E538D6B}" destId="{E7DB1136-4E2E-4519-87EA-4DB0FD13C5B8}" srcOrd="17" destOrd="0" presId="urn:microsoft.com/office/officeart/2005/8/layout/list1"/>
    <dgm:cxn modelId="{F3AEE9F3-C196-4C6A-8F15-D0668BFD2C56}" type="presParOf" srcId="{EC40F900-2A2E-48A1-A705-BAFD5E538D6B}" destId="{8E4CD28C-BF52-4039-B028-F612D84FA620}" srcOrd="18"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6F345-AECA-4426-AA1F-F09AFA03F5F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tr-TR"/>
        </a:p>
      </dgm:t>
    </dgm:pt>
    <dgm:pt modelId="{7AFF1E41-4B07-411C-9AE3-1B6CD61A89B2}">
      <dgm:prSet phldrT="[Metin]"/>
      <dgm:spPr>
        <a:blipFill rotWithShape="0">
          <a:blip xmlns:r="http://schemas.openxmlformats.org/officeDocument/2006/relationships" r:embed="rId1"/>
          <a:stretch>
            <a:fillRect/>
          </a:stretch>
        </a:blipFill>
      </dgm:spPr>
      <dgm:t>
        <a:bodyPr/>
        <a:lstStyle/>
        <a:p>
          <a:r>
            <a:rPr lang="tr-TR" b="1" dirty="0" smtClean="0">
              <a:solidFill>
                <a:schemeClr val="tx1"/>
              </a:solidFill>
            </a:rPr>
            <a:t>YANLIŞ</a:t>
          </a:r>
          <a:endParaRPr lang="tr-TR" b="1" dirty="0">
            <a:solidFill>
              <a:schemeClr val="tx1"/>
            </a:solidFill>
          </a:endParaRPr>
        </a:p>
      </dgm:t>
    </dgm:pt>
    <dgm:pt modelId="{379A996A-DEE8-445A-9369-AE845DAC13EB}" type="parTrans" cxnId="{726F27FA-7F13-4B75-9BCF-1C4F56E909EE}">
      <dgm:prSet/>
      <dgm:spPr/>
      <dgm:t>
        <a:bodyPr/>
        <a:lstStyle/>
        <a:p>
          <a:endParaRPr lang="tr-TR"/>
        </a:p>
      </dgm:t>
    </dgm:pt>
    <dgm:pt modelId="{C581D973-9262-4730-A6A4-322724D49656}" type="sibTrans" cxnId="{726F27FA-7F13-4B75-9BCF-1C4F56E909EE}">
      <dgm:prSet/>
      <dgm:spPr/>
      <dgm:t>
        <a:bodyPr/>
        <a:lstStyle/>
        <a:p>
          <a:endParaRPr lang="tr-TR"/>
        </a:p>
      </dgm:t>
    </dgm:pt>
    <dgm:pt modelId="{4383195F-926F-4BA2-99D7-93B1909CCF3F}">
      <dgm:prSet phldrT="[Metin]"/>
      <dgm:spPr>
        <a:blipFill rotWithShape="0">
          <a:blip xmlns:r="http://schemas.openxmlformats.org/officeDocument/2006/relationships" r:embed="rId2"/>
          <a:stretch>
            <a:fillRect/>
          </a:stretch>
        </a:blipFill>
      </dgm:spPr>
      <dgm:t>
        <a:bodyPr/>
        <a:lstStyle/>
        <a:p>
          <a:r>
            <a:rPr lang="tr-TR" b="1" dirty="0" smtClean="0">
              <a:solidFill>
                <a:schemeClr val="tx1"/>
              </a:solidFill>
            </a:rPr>
            <a:t>DOĞRU</a:t>
          </a:r>
          <a:endParaRPr lang="tr-TR" b="1" dirty="0">
            <a:solidFill>
              <a:schemeClr val="tx1"/>
            </a:solidFill>
          </a:endParaRPr>
        </a:p>
      </dgm:t>
    </dgm:pt>
    <dgm:pt modelId="{2B88BC9F-4E62-49D2-A7B6-26995BBC6B6B}" type="parTrans" cxnId="{F0C2CED4-B932-4F0D-8DA4-C26D3C76A52D}">
      <dgm:prSet/>
      <dgm:spPr/>
      <dgm:t>
        <a:bodyPr/>
        <a:lstStyle/>
        <a:p>
          <a:endParaRPr lang="tr-TR"/>
        </a:p>
      </dgm:t>
    </dgm:pt>
    <dgm:pt modelId="{1E1A4EF4-E2D4-4481-9EB9-2D6C5D323857}" type="sibTrans" cxnId="{F0C2CED4-B932-4F0D-8DA4-C26D3C76A52D}">
      <dgm:prSet/>
      <dgm:spPr/>
      <dgm:t>
        <a:bodyPr/>
        <a:lstStyle/>
        <a:p>
          <a:endParaRPr lang="tr-TR"/>
        </a:p>
      </dgm:t>
    </dgm:pt>
    <dgm:pt modelId="{934F4875-413E-4286-AE84-497BD604DE30}" type="pres">
      <dgm:prSet presAssocID="{E736F345-AECA-4426-AA1F-F09AFA03F5FE}" presName="Name0" presStyleCnt="0">
        <dgm:presLayoutVars>
          <dgm:dir/>
          <dgm:animLvl val="lvl"/>
          <dgm:resizeHandles val="exact"/>
        </dgm:presLayoutVars>
      </dgm:prSet>
      <dgm:spPr/>
      <dgm:t>
        <a:bodyPr/>
        <a:lstStyle/>
        <a:p>
          <a:endParaRPr lang="tr-TR"/>
        </a:p>
      </dgm:t>
    </dgm:pt>
    <dgm:pt modelId="{4829EA97-34BF-4727-9553-D258C76712BF}" type="pres">
      <dgm:prSet presAssocID="{7AFF1E41-4B07-411C-9AE3-1B6CD61A89B2}" presName="vertFlow" presStyleCnt="0"/>
      <dgm:spPr/>
    </dgm:pt>
    <dgm:pt modelId="{F31EDEE3-D7CA-45B8-A993-E78354A3A23A}" type="pres">
      <dgm:prSet presAssocID="{7AFF1E41-4B07-411C-9AE3-1B6CD61A89B2}" presName="header" presStyleLbl="node1" presStyleIdx="0" presStyleCnt="2" custScaleX="96237" custScaleY="153986" custLinFactY="-156592" custLinFactNeighborX="-1998" custLinFactNeighborY="-200000"/>
      <dgm:spPr/>
      <dgm:t>
        <a:bodyPr/>
        <a:lstStyle/>
        <a:p>
          <a:endParaRPr lang="tr-TR"/>
        </a:p>
      </dgm:t>
    </dgm:pt>
    <dgm:pt modelId="{DA41F33D-ADD1-43FD-8572-B17F0E36EEEF}" type="pres">
      <dgm:prSet presAssocID="{7AFF1E41-4B07-411C-9AE3-1B6CD61A89B2}" presName="hSp" presStyleCnt="0"/>
      <dgm:spPr/>
    </dgm:pt>
    <dgm:pt modelId="{11A1830B-BB74-4BEC-A5D0-65B97E8BE858}" type="pres">
      <dgm:prSet presAssocID="{4383195F-926F-4BA2-99D7-93B1909CCF3F}" presName="vertFlow" presStyleCnt="0"/>
      <dgm:spPr/>
    </dgm:pt>
    <dgm:pt modelId="{01F8E79F-1E11-40A9-9836-1B6BE4F471B9}" type="pres">
      <dgm:prSet presAssocID="{4383195F-926F-4BA2-99D7-93B1909CCF3F}" presName="header" presStyleLbl="node1" presStyleIdx="1" presStyleCnt="2" custScaleY="151934" custLinFactY="-156592" custLinFactNeighborX="116" custLinFactNeighborY="-200000"/>
      <dgm:spPr/>
      <dgm:t>
        <a:bodyPr/>
        <a:lstStyle/>
        <a:p>
          <a:endParaRPr lang="tr-TR"/>
        </a:p>
      </dgm:t>
    </dgm:pt>
  </dgm:ptLst>
  <dgm:cxnLst>
    <dgm:cxn modelId="{726F27FA-7F13-4B75-9BCF-1C4F56E909EE}" srcId="{E736F345-AECA-4426-AA1F-F09AFA03F5FE}" destId="{7AFF1E41-4B07-411C-9AE3-1B6CD61A89B2}" srcOrd="0" destOrd="0" parTransId="{379A996A-DEE8-445A-9369-AE845DAC13EB}" sibTransId="{C581D973-9262-4730-A6A4-322724D49656}"/>
    <dgm:cxn modelId="{D0FFFA57-86B6-4F5C-863E-CE8C4445E35B}" type="presOf" srcId="{7AFF1E41-4B07-411C-9AE3-1B6CD61A89B2}" destId="{F31EDEE3-D7CA-45B8-A993-E78354A3A23A}" srcOrd="0" destOrd="0" presId="urn:microsoft.com/office/officeart/2005/8/layout/lProcess1"/>
    <dgm:cxn modelId="{5A807A43-141E-4098-B270-40FE85F00745}" type="presOf" srcId="{4383195F-926F-4BA2-99D7-93B1909CCF3F}" destId="{01F8E79F-1E11-40A9-9836-1B6BE4F471B9}" srcOrd="0" destOrd="0" presId="urn:microsoft.com/office/officeart/2005/8/layout/lProcess1"/>
    <dgm:cxn modelId="{F0C2CED4-B932-4F0D-8DA4-C26D3C76A52D}" srcId="{E736F345-AECA-4426-AA1F-F09AFA03F5FE}" destId="{4383195F-926F-4BA2-99D7-93B1909CCF3F}" srcOrd="1" destOrd="0" parTransId="{2B88BC9F-4E62-49D2-A7B6-26995BBC6B6B}" sibTransId="{1E1A4EF4-E2D4-4481-9EB9-2D6C5D323857}"/>
    <dgm:cxn modelId="{E4F21EF3-9363-4A34-885D-CECF559F0F38}" type="presOf" srcId="{E736F345-AECA-4426-AA1F-F09AFA03F5FE}" destId="{934F4875-413E-4286-AE84-497BD604DE30}" srcOrd="0" destOrd="0" presId="urn:microsoft.com/office/officeart/2005/8/layout/lProcess1"/>
    <dgm:cxn modelId="{6F61C713-A3FE-4EB9-AAD7-ADD2EFFEF848}" type="presParOf" srcId="{934F4875-413E-4286-AE84-497BD604DE30}" destId="{4829EA97-34BF-4727-9553-D258C76712BF}" srcOrd="0" destOrd="0" presId="urn:microsoft.com/office/officeart/2005/8/layout/lProcess1"/>
    <dgm:cxn modelId="{E7272913-C553-4735-AD13-F2EF9E498E23}" type="presParOf" srcId="{4829EA97-34BF-4727-9553-D258C76712BF}" destId="{F31EDEE3-D7CA-45B8-A993-E78354A3A23A}" srcOrd="0" destOrd="0" presId="urn:microsoft.com/office/officeart/2005/8/layout/lProcess1"/>
    <dgm:cxn modelId="{2FE28457-44CA-42DA-9852-846DBE5E127B}" type="presParOf" srcId="{934F4875-413E-4286-AE84-497BD604DE30}" destId="{DA41F33D-ADD1-43FD-8572-B17F0E36EEEF}" srcOrd="1" destOrd="0" presId="urn:microsoft.com/office/officeart/2005/8/layout/lProcess1"/>
    <dgm:cxn modelId="{1395180D-FFFE-4A1F-B016-72A4F66EF2EF}" type="presParOf" srcId="{934F4875-413E-4286-AE84-497BD604DE30}" destId="{11A1830B-BB74-4BEC-A5D0-65B97E8BE858}" srcOrd="2" destOrd="0" presId="urn:microsoft.com/office/officeart/2005/8/layout/lProcess1"/>
    <dgm:cxn modelId="{553A211D-3DC6-42E7-A3DA-8787F6908825}" type="presParOf" srcId="{11A1830B-BB74-4BEC-A5D0-65B97E8BE858}" destId="{01F8E79F-1E11-40A9-9836-1B6BE4F471B9}" srcOrd="0" destOrd="0" presId="urn:microsoft.com/office/officeart/2005/8/layout/lProcess1"/>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AF330F-0C13-4010-8234-3C3BCFE66B93}">
      <dsp:nvSpPr>
        <dsp:cNvPr id="0" name=""/>
        <dsp:cNvSpPr/>
      </dsp:nvSpPr>
      <dsp:spPr>
        <a:xfrm rot="2476377">
          <a:off x="2095306" y="4876556"/>
          <a:ext cx="755343" cy="67587"/>
        </a:xfrm>
        <a:custGeom>
          <a:avLst/>
          <a:gdLst/>
          <a:ahLst/>
          <a:cxnLst/>
          <a:rect l="0" t="0" r="0" b="0"/>
          <a:pathLst>
            <a:path>
              <a:moveTo>
                <a:pt x="0" y="33793"/>
              </a:moveTo>
              <a:lnTo>
                <a:pt x="755343"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C2036-3985-4227-8897-C6A804AC0328}">
      <dsp:nvSpPr>
        <dsp:cNvPr id="0" name=""/>
        <dsp:cNvSpPr/>
      </dsp:nvSpPr>
      <dsp:spPr>
        <a:xfrm rot="18989543">
          <a:off x="2077768" y="2701793"/>
          <a:ext cx="810731" cy="67587"/>
        </a:xfrm>
        <a:custGeom>
          <a:avLst/>
          <a:gdLst/>
          <a:ahLst/>
          <a:cxnLst/>
          <a:rect l="0" t="0" r="0" b="0"/>
          <a:pathLst>
            <a:path>
              <a:moveTo>
                <a:pt x="0" y="33793"/>
              </a:moveTo>
              <a:lnTo>
                <a:pt x="810731"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ECAB5-1B9A-479C-B3D4-CDBE47FA6793}">
      <dsp:nvSpPr>
        <dsp:cNvPr id="0" name=""/>
        <dsp:cNvSpPr/>
      </dsp:nvSpPr>
      <dsp:spPr>
        <a:xfrm>
          <a:off x="0" y="2354060"/>
          <a:ext cx="2575098" cy="257509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56B23-F8B9-433E-A00A-0A5ADA15133E}">
      <dsp:nvSpPr>
        <dsp:cNvPr id="0" name=""/>
        <dsp:cNvSpPr/>
      </dsp:nvSpPr>
      <dsp:spPr>
        <a:xfrm>
          <a:off x="2564911" y="1152134"/>
          <a:ext cx="1545059" cy="154505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Doğrudan zorba davranış</a:t>
          </a:r>
          <a:endParaRPr lang="tr-TR" sz="2000" kern="1200" dirty="0"/>
        </a:p>
      </dsp:txBody>
      <dsp:txXfrm>
        <a:off x="2564911" y="1152134"/>
        <a:ext cx="1545059" cy="1545059"/>
      </dsp:txXfrm>
    </dsp:sp>
    <dsp:sp modelId="{939BC310-F38E-4DBE-B3E1-42A43AF55E04}">
      <dsp:nvSpPr>
        <dsp:cNvPr id="0" name=""/>
        <dsp:cNvSpPr/>
      </dsp:nvSpPr>
      <dsp:spPr>
        <a:xfrm>
          <a:off x="4264477" y="1152134"/>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Yumruklama, dürtme, itme, vurma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Bağırma, ısırma, tükürme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Küfür ya da hakaret etme, tehdit etme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Utanç verici veya zalimce şakalar yapma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Din, sosyal imkansızlıklar, maddi durum ya da sosyal statüyle alay etme, şaka yapma</a:t>
          </a:r>
          <a:endParaRPr lang="tr-TR" sz="1600" kern="1200" dirty="0">
            <a:solidFill>
              <a:schemeClr val="accent6">
                <a:lumMod val="75000"/>
              </a:schemeClr>
            </a:solidFill>
          </a:endParaRPr>
        </a:p>
      </dsp:txBody>
      <dsp:txXfrm>
        <a:off x="4264477" y="1152134"/>
        <a:ext cx="2317588" cy="1545059"/>
      </dsp:txXfrm>
    </dsp:sp>
    <dsp:sp modelId="{05F55B82-93EB-4CDC-B4BD-19F96482166D}">
      <dsp:nvSpPr>
        <dsp:cNvPr id="0" name=""/>
        <dsp:cNvSpPr/>
      </dsp:nvSpPr>
      <dsp:spPr>
        <a:xfrm>
          <a:off x="2564911" y="4896547"/>
          <a:ext cx="1545059" cy="154505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Dolaylı zorbalık davranışı</a:t>
          </a:r>
          <a:endParaRPr lang="tr-TR" sz="2000" kern="1200" dirty="0"/>
        </a:p>
      </dsp:txBody>
      <dsp:txXfrm>
        <a:off x="2564911" y="4896547"/>
        <a:ext cx="1545059" cy="1545059"/>
      </dsp:txXfrm>
    </dsp:sp>
    <dsp:sp modelId="{0A20A1E5-F846-46A6-B899-1850B235CE32}">
      <dsp:nvSpPr>
        <dsp:cNvPr id="0" name=""/>
        <dsp:cNvSpPr/>
      </dsp:nvSpPr>
      <dsp:spPr>
        <a:xfrm>
          <a:off x="4264477" y="4896547"/>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Reddetme, kabul etmeme, şantaj</a:t>
          </a:r>
          <a:endParaRPr lang="tr-TR" sz="12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Nefret dolu bakma, </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Küfür içeren el kol hareketleri yapma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Hakaret edici ya da küçük düşürücü notlar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Zarar verici söylenti ya da dedikodu yayma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Kendi çıkarları için arkadaşlarını kullanma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Web sitelerinde karalayıcı yazılar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Yokmuş gibi davranma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Gruptan dışlama </a:t>
          </a:r>
          <a:endParaRPr lang="tr-TR" sz="1600" kern="1200" dirty="0">
            <a:solidFill>
              <a:schemeClr val="accent4">
                <a:lumMod val="75000"/>
              </a:schemeClr>
            </a:solidFill>
          </a:endParaRPr>
        </a:p>
      </dsp:txBody>
      <dsp:txXfrm>
        <a:off x="4264477" y="4896547"/>
        <a:ext cx="2317588" cy="15450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63D06-780E-4E0D-8ED8-1092221E8C88}">
      <dsp:nvSpPr>
        <dsp:cNvPr id="0" name=""/>
        <dsp:cNvSpPr/>
      </dsp:nvSpPr>
      <dsp:spPr>
        <a:xfrm>
          <a:off x="2232240" y="1296145"/>
          <a:ext cx="1676400" cy="16764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seyirci</a:t>
          </a:r>
          <a:endParaRPr lang="tr-TR" sz="1300" b="1" kern="1200" dirty="0">
            <a:solidFill>
              <a:schemeClr val="tx1"/>
            </a:solidFill>
          </a:endParaRPr>
        </a:p>
      </dsp:txBody>
      <dsp:txXfrm>
        <a:off x="2232240" y="1296145"/>
        <a:ext cx="1676400" cy="1676400"/>
      </dsp:txXfrm>
    </dsp:sp>
    <dsp:sp modelId="{423F06C2-0D4D-4756-B250-AD328FDE4BEC}">
      <dsp:nvSpPr>
        <dsp:cNvPr id="0" name=""/>
        <dsp:cNvSpPr/>
      </dsp:nvSpPr>
      <dsp:spPr>
        <a:xfrm>
          <a:off x="1284508" y="975360"/>
          <a:ext cx="1219200" cy="12192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mağdur</a:t>
          </a:r>
          <a:endParaRPr lang="tr-TR" sz="1300" b="1" kern="1200" dirty="0">
            <a:solidFill>
              <a:schemeClr val="tx1"/>
            </a:solidFill>
          </a:endParaRPr>
        </a:p>
      </dsp:txBody>
      <dsp:txXfrm>
        <a:off x="1284508" y="975360"/>
        <a:ext cx="1219200" cy="1219200"/>
      </dsp:txXfrm>
    </dsp:sp>
    <dsp:sp modelId="{E4034056-010F-4430-9CAC-1BA231E6F185}">
      <dsp:nvSpPr>
        <dsp:cNvPr id="0" name=""/>
        <dsp:cNvSpPr/>
      </dsp:nvSpPr>
      <dsp:spPr>
        <a:xfrm rot="20700000">
          <a:off x="1916690" y="206247"/>
          <a:ext cx="1194567" cy="119456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Zorbalık davranışı gösteren</a:t>
          </a:r>
          <a:endParaRPr lang="tr-TR" sz="1300" b="1" kern="1200" dirty="0">
            <a:solidFill>
              <a:schemeClr val="tx1"/>
            </a:solidFill>
          </a:endParaRPr>
        </a:p>
      </dsp:txBody>
      <dsp:txXfrm>
        <a:off x="2178693" y="468250"/>
        <a:ext cx="670560" cy="670560"/>
      </dsp:txXfrm>
    </dsp:sp>
    <dsp:sp modelId="{A9D01DB8-6EEA-4A2A-973B-DB648A02692E}">
      <dsp:nvSpPr>
        <dsp:cNvPr id="0" name=""/>
        <dsp:cNvSpPr/>
      </dsp:nvSpPr>
      <dsp:spPr>
        <a:xfrm>
          <a:off x="2118804" y="1125475"/>
          <a:ext cx="2145792" cy="2145792"/>
        </a:xfrm>
        <a:prstGeom prst="circularArrow">
          <a:avLst>
            <a:gd name="adj1" fmla="val 4687"/>
            <a:gd name="adj2" fmla="val 299029"/>
            <a:gd name="adj3" fmla="val 2480720"/>
            <a:gd name="adj4" fmla="val 15939861"/>
            <a:gd name="adj5" fmla="val 5469"/>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8BB118B7-1FDE-4F88-A59E-2C8A4BA312E4}">
      <dsp:nvSpPr>
        <dsp:cNvPr id="0" name=""/>
        <dsp:cNvSpPr/>
      </dsp:nvSpPr>
      <dsp:spPr>
        <a:xfrm>
          <a:off x="1068590" y="710516"/>
          <a:ext cx="1559052" cy="155905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76187B6C-98DE-4077-9489-737BBC131F2E}">
      <dsp:nvSpPr>
        <dsp:cNvPr id="0" name=""/>
        <dsp:cNvSpPr/>
      </dsp:nvSpPr>
      <dsp:spPr>
        <a:xfrm>
          <a:off x="1691068" y="-122499"/>
          <a:ext cx="1680972" cy="168097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C7DF16-CD5E-4EA5-8ED3-27280E3BE626}">
      <dsp:nvSpPr>
        <dsp:cNvPr id="0" name=""/>
        <dsp:cNvSpPr/>
      </dsp:nvSpPr>
      <dsp:spPr>
        <a:xfrm>
          <a:off x="2441153" y="18588"/>
          <a:ext cx="1975693" cy="12842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Empati Kurma Yeteneği Gelişmemiştir.</a:t>
          </a:r>
          <a:endParaRPr lang="tr-TR" sz="2000" b="1" kern="1200" dirty="0">
            <a:solidFill>
              <a:schemeClr val="tx1"/>
            </a:solidFill>
          </a:endParaRPr>
        </a:p>
      </dsp:txBody>
      <dsp:txXfrm>
        <a:off x="2441153" y="18588"/>
        <a:ext cx="1975693" cy="1284200"/>
      </dsp:txXfrm>
    </dsp:sp>
    <dsp:sp modelId="{57EC3DE1-601D-4DBA-BD48-5F83596C6536}">
      <dsp:nvSpPr>
        <dsp:cNvPr id="0" name=""/>
        <dsp:cNvSpPr/>
      </dsp:nvSpPr>
      <dsp:spPr>
        <a:xfrm>
          <a:off x="859452" y="659271"/>
          <a:ext cx="5132311" cy="5132311"/>
        </a:xfrm>
        <a:custGeom>
          <a:avLst/>
          <a:gdLst/>
          <a:ahLst/>
          <a:cxnLst/>
          <a:rect l="0" t="0" r="0" b="0"/>
          <a:pathLst>
            <a:path>
              <a:moveTo>
                <a:pt x="3823367" y="329065"/>
              </a:moveTo>
              <a:arcTo wR="2566155" hR="2566155" stAng="17960121" swAng="12188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1D7833-FD4B-483B-82AB-85947A29EEC3}">
      <dsp:nvSpPr>
        <dsp:cNvPr id="0" name=""/>
        <dsp:cNvSpPr/>
      </dsp:nvSpPr>
      <dsp:spPr>
        <a:xfrm>
          <a:off x="4882306" y="1800203"/>
          <a:ext cx="1975693" cy="12842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Sosyal Becerilerde ve İlişki Kurma Biçimlerinde Yetersizlik Olabilir.</a:t>
          </a:r>
          <a:endParaRPr lang="tr-TR" sz="1400" b="1" kern="1200" dirty="0">
            <a:solidFill>
              <a:schemeClr val="tx1"/>
            </a:solidFill>
          </a:endParaRPr>
        </a:p>
      </dsp:txBody>
      <dsp:txXfrm>
        <a:off x="4882306" y="1800203"/>
        <a:ext cx="1975693" cy="1284200"/>
      </dsp:txXfrm>
    </dsp:sp>
    <dsp:sp modelId="{22756107-B00C-4533-93DD-62A5AB5EF805}">
      <dsp:nvSpPr>
        <dsp:cNvPr id="0" name=""/>
        <dsp:cNvSpPr/>
      </dsp:nvSpPr>
      <dsp:spPr>
        <a:xfrm>
          <a:off x="857487" y="575278"/>
          <a:ext cx="5132311" cy="5132311"/>
        </a:xfrm>
        <a:custGeom>
          <a:avLst/>
          <a:gdLst/>
          <a:ahLst/>
          <a:cxnLst/>
          <a:rect l="0" t="0" r="0" b="0"/>
          <a:pathLst>
            <a:path>
              <a:moveTo>
                <a:pt x="5120640" y="2810617"/>
              </a:moveTo>
              <a:arcTo wR="2566155" hR="2566155" stAng="21927990" swAng="124353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EF3575-21C3-4759-A200-02D83E4BEFD2}">
      <dsp:nvSpPr>
        <dsp:cNvPr id="0" name=""/>
        <dsp:cNvSpPr/>
      </dsp:nvSpPr>
      <dsp:spPr>
        <a:xfrm>
          <a:off x="3645021" y="4536506"/>
          <a:ext cx="2743941" cy="128420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Genellikle Bilimsel Ve Akademik Yönden Yetersiz Olup, Saygı Ve Güç Elde Edebilmek İçin Bunu Yaparlar Ve Akranlarından Yaşça Ve Fiziksel Olarak Büyük Olurlar.</a:t>
          </a:r>
          <a:endParaRPr lang="tr-TR" sz="1400" b="1" kern="1200" dirty="0">
            <a:solidFill>
              <a:schemeClr val="tx1"/>
            </a:solidFill>
          </a:endParaRPr>
        </a:p>
      </dsp:txBody>
      <dsp:txXfrm>
        <a:off x="3645021" y="4536506"/>
        <a:ext cx="2743941" cy="1284200"/>
      </dsp:txXfrm>
    </dsp:sp>
    <dsp:sp modelId="{5EA26864-5FB0-4FED-971A-9D50407A4BAE}">
      <dsp:nvSpPr>
        <dsp:cNvPr id="0" name=""/>
        <dsp:cNvSpPr/>
      </dsp:nvSpPr>
      <dsp:spPr>
        <a:xfrm>
          <a:off x="485321" y="670995"/>
          <a:ext cx="5132311" cy="5132311"/>
        </a:xfrm>
        <a:custGeom>
          <a:avLst/>
          <a:gdLst/>
          <a:ahLst/>
          <a:cxnLst/>
          <a:rect l="0" t="0" r="0" b="0"/>
          <a:pathLst>
            <a:path>
              <a:moveTo>
                <a:pt x="2953826" y="5102859"/>
              </a:moveTo>
              <a:arcTo wR="2566155" hR="2566155" stAng="4878662" swAng="8531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DFD92B-5068-4028-B533-B6918E8AFF78}">
      <dsp:nvSpPr>
        <dsp:cNvPr id="0" name=""/>
        <dsp:cNvSpPr/>
      </dsp:nvSpPr>
      <dsp:spPr>
        <a:xfrm>
          <a:off x="620688" y="4536505"/>
          <a:ext cx="1975693" cy="12842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Etraflarında Hakimiyet Kurma Eğilimleri Vardır.</a:t>
          </a:r>
          <a:endParaRPr lang="tr-TR" sz="1400" b="1" kern="1200" dirty="0">
            <a:solidFill>
              <a:schemeClr val="tx1"/>
            </a:solidFill>
          </a:endParaRPr>
        </a:p>
      </dsp:txBody>
      <dsp:txXfrm>
        <a:off x="620688" y="4536505"/>
        <a:ext cx="1975693" cy="1284200"/>
      </dsp:txXfrm>
    </dsp:sp>
    <dsp:sp modelId="{A29980EB-DFE5-40CD-A3E8-65CA84CF18B9}">
      <dsp:nvSpPr>
        <dsp:cNvPr id="0" name=""/>
        <dsp:cNvSpPr/>
      </dsp:nvSpPr>
      <dsp:spPr>
        <a:xfrm>
          <a:off x="844918" y="847870"/>
          <a:ext cx="5132311" cy="5132311"/>
        </a:xfrm>
        <a:custGeom>
          <a:avLst/>
          <a:gdLst/>
          <a:ahLst/>
          <a:cxnLst/>
          <a:rect l="0" t="0" r="0" b="0"/>
          <a:pathLst>
            <a:path>
              <a:moveTo>
                <a:pt x="144695" y="3415676"/>
              </a:moveTo>
              <a:arcTo wR="2566155" hR="2566155" stAng="9640055" swAng="12177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B02817-F54F-41B4-8682-C06390F2523F}">
      <dsp:nvSpPr>
        <dsp:cNvPr id="0" name=""/>
        <dsp:cNvSpPr/>
      </dsp:nvSpPr>
      <dsp:spPr>
        <a:xfrm>
          <a:off x="594" y="1791758"/>
          <a:ext cx="1975693" cy="12842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Saldırgan ve Dürtüsel Bir Yapıya Sahiptirler.</a:t>
          </a:r>
          <a:endParaRPr lang="tr-TR" sz="1400" b="1" kern="1200" dirty="0">
            <a:solidFill>
              <a:schemeClr val="tx1"/>
            </a:solidFill>
          </a:endParaRPr>
        </a:p>
      </dsp:txBody>
      <dsp:txXfrm>
        <a:off x="594" y="1791758"/>
        <a:ext cx="1975693" cy="1284200"/>
      </dsp:txXfrm>
    </dsp:sp>
    <dsp:sp modelId="{60819B8A-6CC4-4F32-886F-07DC4F80BDE9}">
      <dsp:nvSpPr>
        <dsp:cNvPr id="0" name=""/>
        <dsp:cNvSpPr/>
      </dsp:nvSpPr>
      <dsp:spPr>
        <a:xfrm>
          <a:off x="862844" y="660688"/>
          <a:ext cx="5132311" cy="5132311"/>
        </a:xfrm>
        <a:custGeom>
          <a:avLst/>
          <a:gdLst/>
          <a:ahLst/>
          <a:cxnLst/>
          <a:rect l="0" t="0" r="0" b="0"/>
          <a:pathLst>
            <a:path>
              <a:moveTo>
                <a:pt x="617176" y="896834"/>
              </a:moveTo>
              <a:arcTo wR="2566155" hR="2566155" stAng="13234824" swAng="12120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C45FE0-6A48-4C4E-A1F9-8589A8B54189}">
      <dsp:nvSpPr>
        <dsp:cNvPr id="0" name=""/>
        <dsp:cNvSpPr/>
      </dsp:nvSpPr>
      <dsp:spPr>
        <a:xfrm>
          <a:off x="0" y="681024"/>
          <a:ext cx="6858000"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905C3-AA5D-49B1-8434-EED7FB7C3E7E}">
      <dsp:nvSpPr>
        <dsp:cNvPr id="0" name=""/>
        <dsp:cNvSpPr/>
      </dsp:nvSpPr>
      <dsp:spPr>
        <a:xfrm>
          <a:off x="342900" y="224710"/>
          <a:ext cx="4800600" cy="6481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rgbClr val="FFFF00"/>
              </a:solidFill>
            </a:rPr>
            <a:t>Zorbalık olaylarının %85’inde akranlar seyirci durumundadır.</a:t>
          </a:r>
          <a:endParaRPr lang="tr-TR" sz="1300" b="1" kern="1200" dirty="0">
            <a:solidFill>
              <a:srgbClr val="FFFF00"/>
            </a:solidFill>
          </a:endParaRPr>
        </a:p>
      </dsp:txBody>
      <dsp:txXfrm>
        <a:off x="342900" y="224710"/>
        <a:ext cx="4800600" cy="648193"/>
      </dsp:txXfrm>
    </dsp:sp>
    <dsp:sp modelId="{7E981446-24DB-4B8E-907F-61994483B179}">
      <dsp:nvSpPr>
        <dsp:cNvPr id="0" name=""/>
        <dsp:cNvSpPr/>
      </dsp:nvSpPr>
      <dsp:spPr>
        <a:xfrm>
          <a:off x="0" y="1270704"/>
          <a:ext cx="6858000" cy="327600"/>
        </a:xfrm>
        <a:prstGeom prst="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CDCADFBE-402E-4749-B808-9E6C5A68E66F}">
      <dsp:nvSpPr>
        <dsp:cNvPr id="0" name=""/>
        <dsp:cNvSpPr/>
      </dsp:nvSpPr>
      <dsp:spPr>
        <a:xfrm>
          <a:off x="332657" y="1081050"/>
          <a:ext cx="4800600" cy="38376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rgbClr val="FFFF00"/>
              </a:solidFill>
            </a:rPr>
            <a:t>Sadece %11’inde zorbaya müdahale ettikleri görülür.</a:t>
          </a:r>
          <a:endParaRPr lang="tr-TR" sz="1300" b="1" kern="1200" dirty="0">
            <a:solidFill>
              <a:srgbClr val="FFFF00"/>
            </a:solidFill>
          </a:endParaRPr>
        </a:p>
      </dsp:txBody>
      <dsp:txXfrm>
        <a:off x="332657" y="1081050"/>
        <a:ext cx="4800600" cy="383760"/>
      </dsp:txXfrm>
    </dsp:sp>
    <dsp:sp modelId="{06FB9EEE-E7C0-4D91-AC3E-1A08DD6DA61E}">
      <dsp:nvSpPr>
        <dsp:cNvPr id="0" name=""/>
        <dsp:cNvSpPr/>
      </dsp:nvSpPr>
      <dsp:spPr>
        <a:xfrm>
          <a:off x="0" y="1860384"/>
          <a:ext cx="6858000" cy="3276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D114BF7-A4AD-4F1D-9C2A-BFE3D4E8D3C0}">
      <dsp:nvSpPr>
        <dsp:cNvPr id="0" name=""/>
        <dsp:cNvSpPr/>
      </dsp:nvSpPr>
      <dsp:spPr>
        <a:xfrm>
          <a:off x="342900" y="1668504"/>
          <a:ext cx="4800600" cy="38376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chemeClr val="tx1"/>
              </a:solidFill>
            </a:rPr>
            <a:t>Zorbalık davranışı gösterenlerden farkları </a:t>
          </a:r>
          <a:r>
            <a:rPr lang="tr-TR" sz="1300" b="1" kern="1200" dirty="0" smtClean="0">
              <a:solidFill>
                <a:srgbClr val="FF0000"/>
              </a:solidFill>
            </a:rPr>
            <a:t>Suçluluk </a:t>
          </a:r>
          <a:r>
            <a:rPr lang="tr-TR" sz="1300" b="1" kern="1200" dirty="0" smtClean="0">
              <a:solidFill>
                <a:schemeClr val="tx1"/>
              </a:solidFill>
            </a:rPr>
            <a:t>duymalarıdır.</a:t>
          </a:r>
          <a:endParaRPr lang="tr-TR" sz="1300" b="1" kern="1200" dirty="0">
            <a:solidFill>
              <a:schemeClr val="tx1"/>
            </a:solidFill>
          </a:endParaRPr>
        </a:p>
      </dsp:txBody>
      <dsp:txXfrm>
        <a:off x="342900" y="1668504"/>
        <a:ext cx="4800600" cy="383760"/>
      </dsp:txXfrm>
    </dsp:sp>
    <dsp:sp modelId="{C46EF00D-E812-4DFB-8649-6387B18B74D8}">
      <dsp:nvSpPr>
        <dsp:cNvPr id="0" name=""/>
        <dsp:cNvSpPr/>
      </dsp:nvSpPr>
      <dsp:spPr>
        <a:xfrm>
          <a:off x="0" y="3192498"/>
          <a:ext cx="6858000" cy="327600"/>
        </a:xfrm>
        <a:prstGeom prst="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B1EE27C9-3196-4CE2-B7D5-1369C2EEBD2E}">
      <dsp:nvSpPr>
        <dsp:cNvPr id="0" name=""/>
        <dsp:cNvSpPr/>
      </dsp:nvSpPr>
      <dsp:spPr>
        <a:xfrm>
          <a:off x="342565" y="2258184"/>
          <a:ext cx="4795911" cy="1126193"/>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kern="1200" dirty="0">
            <a:solidFill>
              <a:schemeClr val="accent2">
                <a:lumMod val="50000"/>
              </a:schemeClr>
            </a:solidFill>
          </a:endParaRPr>
        </a:p>
      </dsp:txBody>
      <dsp:txXfrm>
        <a:off x="342565" y="2258184"/>
        <a:ext cx="4795911" cy="1126193"/>
      </dsp:txXfrm>
    </dsp:sp>
    <dsp:sp modelId="{8E4CD28C-BF52-4039-B028-F612D84FA620}">
      <dsp:nvSpPr>
        <dsp:cNvPr id="0" name=""/>
        <dsp:cNvSpPr/>
      </dsp:nvSpPr>
      <dsp:spPr>
        <a:xfrm>
          <a:off x="0" y="3984193"/>
          <a:ext cx="6858000" cy="327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6D1920A4-5DA2-4F17-B19C-C35530C8FEA8}">
      <dsp:nvSpPr>
        <dsp:cNvPr id="0" name=""/>
        <dsp:cNvSpPr/>
      </dsp:nvSpPr>
      <dsp:spPr>
        <a:xfrm>
          <a:off x="332657" y="3597474"/>
          <a:ext cx="4800600" cy="58577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chemeClr val="accent3">
                  <a:lumMod val="20000"/>
                  <a:lumOff val="80000"/>
                </a:schemeClr>
              </a:solidFill>
            </a:rPr>
            <a:t>İspiyoncu damgası almaktan korkabilir ve bu yüzden sessiz kalabilirler.</a:t>
          </a:r>
          <a:endParaRPr lang="tr-TR" sz="1400" b="1" kern="1200" dirty="0">
            <a:solidFill>
              <a:schemeClr val="accent3">
                <a:lumMod val="20000"/>
                <a:lumOff val="80000"/>
              </a:schemeClr>
            </a:solidFill>
          </a:endParaRPr>
        </a:p>
      </dsp:txBody>
      <dsp:txXfrm>
        <a:off x="332657" y="3597474"/>
        <a:ext cx="4800600" cy="5857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1EDEE3-D7CA-45B8-A993-E78354A3A23A}">
      <dsp:nvSpPr>
        <dsp:cNvPr id="0" name=""/>
        <dsp:cNvSpPr/>
      </dsp:nvSpPr>
      <dsp:spPr>
        <a:xfrm>
          <a:off x="0" y="445042"/>
          <a:ext cx="3136818" cy="125478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b="1" kern="1200" dirty="0" smtClean="0">
              <a:solidFill>
                <a:schemeClr val="tx1"/>
              </a:solidFill>
            </a:rPr>
            <a:t>YANLIŞ</a:t>
          </a:r>
          <a:endParaRPr lang="tr-TR" sz="6500" b="1" kern="1200" dirty="0">
            <a:solidFill>
              <a:schemeClr val="tx1"/>
            </a:solidFill>
          </a:endParaRPr>
        </a:p>
      </dsp:txBody>
      <dsp:txXfrm>
        <a:off x="0" y="445042"/>
        <a:ext cx="3136818" cy="1254782"/>
      </dsp:txXfrm>
    </dsp:sp>
    <dsp:sp modelId="{01F8E79F-1E11-40A9-9836-1B6BE4F471B9}">
      <dsp:nvSpPr>
        <dsp:cNvPr id="0" name=""/>
        <dsp:cNvSpPr/>
      </dsp:nvSpPr>
      <dsp:spPr>
        <a:xfrm>
          <a:off x="3598527" y="445042"/>
          <a:ext cx="3259472" cy="1238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b="1" kern="1200" dirty="0" smtClean="0">
              <a:solidFill>
                <a:schemeClr val="tx1"/>
              </a:solidFill>
            </a:rPr>
            <a:t>DOĞRU</a:t>
          </a:r>
          <a:endParaRPr lang="tr-TR" sz="6500" b="1" kern="1200" dirty="0">
            <a:solidFill>
              <a:schemeClr val="tx1"/>
            </a:solidFill>
          </a:endParaRPr>
        </a:p>
      </dsp:txBody>
      <dsp:txXfrm>
        <a:off x="3598527" y="445042"/>
        <a:ext cx="3259472" cy="123806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E3769-0B2D-41E2-897D-DC77FB67C2F6}" type="datetimeFigureOut">
              <a:rPr lang="tr-TR" smtClean="0"/>
              <a:pPr/>
              <a:t>2.01.2018</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2ADEB-C2E1-4038-A21D-0A9EBADE3B9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185"/>
            <a:ext cx="1543050" cy="780203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0" y="366185"/>
            <a:ext cx="4514850" cy="78020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2.01.2018</a:t>
            </a:fld>
            <a:endParaRPr lang="tr-TR"/>
          </a:p>
        </p:txBody>
      </p:sp>
      <p:sp>
        <p:nvSpPr>
          <p:cNvPr id="5" name="4 Altbilgi Yer Tutucusu"/>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DULLAH\Desktop\akran zorbalığı\bullying-carto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4" name="3 Metin kutusu"/>
          <p:cNvSpPr txBox="1"/>
          <p:nvPr/>
        </p:nvSpPr>
        <p:spPr>
          <a:xfrm>
            <a:off x="476672" y="179512"/>
            <a:ext cx="6099747" cy="769441"/>
          </a:xfrm>
          <a:prstGeom prst="rect">
            <a:avLst/>
          </a:prstGeom>
          <a:noFill/>
        </p:spPr>
        <p:txBody>
          <a:bodyPr wrap="none" rtlCol="0">
            <a:spAutoFit/>
          </a:bodyPr>
          <a:lstStyle/>
          <a:p>
            <a:r>
              <a:rPr lang="tr-TR" sz="4400" b="1" dirty="0" smtClean="0">
                <a:solidFill>
                  <a:schemeClr val="accent2">
                    <a:lumMod val="50000"/>
                  </a:schemeClr>
                </a:solidFill>
                <a:latin typeface="Arial Black" pitchFamily="34" charset="0"/>
              </a:rPr>
              <a:t>AKRAN ZORBALIĞI</a:t>
            </a:r>
            <a:endParaRPr lang="tr-TR" sz="4400" b="1" dirty="0">
              <a:solidFill>
                <a:schemeClr val="accent2">
                  <a:lumMod val="50000"/>
                </a:schemeClr>
              </a:solidFill>
              <a:latin typeface="Arial Black" pitchFamily="34" charset="0"/>
            </a:endParaRPr>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5298374"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000" b="1" dirty="0" smtClean="0">
              <a:solidFill>
                <a:schemeClr val="accent3">
                  <a:lumMod val="50000"/>
                </a:schemeClr>
              </a:solidFill>
            </a:endParaRPr>
          </a:p>
          <a:p>
            <a:r>
              <a:rPr lang="tr-TR" sz="2000" b="1" dirty="0" smtClean="0">
                <a:solidFill>
                  <a:schemeClr val="accent3">
                    <a:lumMod val="50000"/>
                  </a:schemeClr>
                </a:solidFill>
              </a:rPr>
              <a:t>ZORBALIĞA MARUZ KALANLAR NELER HİSSEDER</a:t>
            </a:r>
            <a:endParaRPr lang="tr-TR" sz="2000" b="1" dirty="0">
              <a:solidFill>
                <a:schemeClr val="accent3">
                  <a:lumMod val="50000"/>
                </a:schemeClr>
              </a:solidFill>
            </a:endParaRPr>
          </a:p>
        </p:txBody>
      </p:sp>
      <p:pic>
        <p:nvPicPr>
          <p:cNvPr id="1026" name="Picture 2" descr="C:\Users\ABDULLAH\Desktop\akran zorbalığı\soru-isareti-1.png"/>
          <p:cNvPicPr>
            <a:picLocks noChangeAspect="1" noChangeArrowheads="1"/>
          </p:cNvPicPr>
          <p:nvPr/>
        </p:nvPicPr>
        <p:blipFill>
          <a:blip r:embed="rId2" cstate="print"/>
          <a:srcRect/>
          <a:stretch>
            <a:fillRect/>
          </a:stretch>
        </p:blipFill>
        <p:spPr bwMode="auto">
          <a:xfrm>
            <a:off x="5229200" y="0"/>
            <a:ext cx="1152128" cy="722759"/>
          </a:xfrm>
          <a:prstGeom prst="rect">
            <a:avLst/>
          </a:prstGeom>
          <a:noFill/>
        </p:spPr>
      </p:pic>
      <p:sp>
        <p:nvSpPr>
          <p:cNvPr id="6" name="5 Patlama 1"/>
          <p:cNvSpPr/>
          <p:nvPr/>
        </p:nvSpPr>
        <p:spPr>
          <a:xfrm>
            <a:off x="332656" y="1403648"/>
            <a:ext cx="1296144" cy="108012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Şok</a:t>
            </a:r>
            <a:endParaRPr lang="tr-TR" b="1" dirty="0"/>
          </a:p>
        </p:txBody>
      </p:sp>
      <p:sp>
        <p:nvSpPr>
          <p:cNvPr id="7" name="6 Patlama 1"/>
          <p:cNvSpPr/>
          <p:nvPr/>
        </p:nvSpPr>
        <p:spPr>
          <a:xfrm>
            <a:off x="0" y="2627784"/>
            <a:ext cx="1844824"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Suçluluk</a:t>
            </a:r>
            <a:endParaRPr lang="tr-TR" b="1" dirty="0"/>
          </a:p>
        </p:txBody>
      </p:sp>
      <p:sp>
        <p:nvSpPr>
          <p:cNvPr id="8" name="7 Patlama 1"/>
          <p:cNvSpPr/>
          <p:nvPr/>
        </p:nvSpPr>
        <p:spPr>
          <a:xfrm>
            <a:off x="5373216" y="2411760"/>
            <a:ext cx="1484784" cy="1080120"/>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Endişe</a:t>
            </a:r>
            <a:endParaRPr lang="tr-TR" b="1" dirty="0"/>
          </a:p>
        </p:txBody>
      </p:sp>
      <p:sp>
        <p:nvSpPr>
          <p:cNvPr id="9" name="8 Patlama 1"/>
          <p:cNvSpPr/>
          <p:nvPr/>
        </p:nvSpPr>
        <p:spPr>
          <a:xfrm>
            <a:off x="3573016" y="4572000"/>
            <a:ext cx="2016224" cy="1080120"/>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Pişmanlık</a:t>
            </a:r>
            <a:endParaRPr lang="tr-TR" b="1" dirty="0"/>
          </a:p>
        </p:txBody>
      </p:sp>
      <p:sp>
        <p:nvSpPr>
          <p:cNvPr id="10" name="9 Patlama 1"/>
          <p:cNvSpPr/>
          <p:nvPr/>
        </p:nvSpPr>
        <p:spPr>
          <a:xfrm>
            <a:off x="188640" y="3707904"/>
            <a:ext cx="1800200" cy="108012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Üzüntü</a:t>
            </a:r>
            <a:endParaRPr lang="tr-TR" b="1" dirty="0"/>
          </a:p>
        </p:txBody>
      </p:sp>
      <p:sp>
        <p:nvSpPr>
          <p:cNvPr id="11" name="10 Patlama 1"/>
          <p:cNvSpPr/>
          <p:nvPr/>
        </p:nvSpPr>
        <p:spPr>
          <a:xfrm>
            <a:off x="5157192" y="3707904"/>
            <a:ext cx="1700808" cy="1080120"/>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Öfke</a:t>
            </a:r>
            <a:endParaRPr lang="tr-TR" b="1" dirty="0"/>
          </a:p>
        </p:txBody>
      </p:sp>
      <p:sp>
        <p:nvSpPr>
          <p:cNvPr id="12" name="11 Patlama 1"/>
          <p:cNvSpPr/>
          <p:nvPr/>
        </p:nvSpPr>
        <p:spPr>
          <a:xfrm>
            <a:off x="1772816" y="4499992"/>
            <a:ext cx="1584176" cy="108012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t>Acı</a:t>
            </a:r>
            <a:endParaRPr lang="tr-TR" b="1" dirty="0"/>
          </a:p>
        </p:txBody>
      </p:sp>
      <p:sp>
        <p:nvSpPr>
          <p:cNvPr id="13" name="12 Patlama 1"/>
          <p:cNvSpPr/>
          <p:nvPr/>
        </p:nvSpPr>
        <p:spPr>
          <a:xfrm>
            <a:off x="1556792" y="827584"/>
            <a:ext cx="1728192" cy="1224136"/>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Korku-Panik</a:t>
            </a:r>
            <a:endParaRPr lang="tr-TR" b="1" dirty="0"/>
          </a:p>
        </p:txBody>
      </p:sp>
      <p:sp>
        <p:nvSpPr>
          <p:cNvPr id="14" name="13 Patlama 1"/>
          <p:cNvSpPr/>
          <p:nvPr/>
        </p:nvSpPr>
        <p:spPr>
          <a:xfrm>
            <a:off x="3212976" y="971600"/>
            <a:ext cx="1800200"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Kızgınlık</a:t>
            </a:r>
            <a:endParaRPr lang="tr-TR" b="1" dirty="0"/>
          </a:p>
        </p:txBody>
      </p:sp>
      <p:sp>
        <p:nvSpPr>
          <p:cNvPr id="15" name="14 Patlama 1"/>
          <p:cNvSpPr/>
          <p:nvPr/>
        </p:nvSpPr>
        <p:spPr>
          <a:xfrm>
            <a:off x="4725144" y="1115616"/>
            <a:ext cx="2132856" cy="1296144"/>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Yetersizlik</a:t>
            </a:r>
            <a:endParaRPr lang="tr-TR" b="1" dirty="0"/>
          </a:p>
        </p:txBody>
      </p:sp>
      <p:pic>
        <p:nvPicPr>
          <p:cNvPr id="1027" name="Picture 3" descr="C:\Users\ABDULLAH\Desktop\akran zorbalığı\4316481_1428416998.png"/>
          <p:cNvPicPr>
            <a:picLocks noChangeAspect="1" noChangeArrowheads="1"/>
          </p:cNvPicPr>
          <p:nvPr/>
        </p:nvPicPr>
        <p:blipFill>
          <a:blip r:embed="rId3" cstate="print"/>
          <a:srcRect/>
          <a:stretch>
            <a:fillRect/>
          </a:stretch>
        </p:blipFill>
        <p:spPr bwMode="auto">
          <a:xfrm rot="20864070">
            <a:off x="1710723" y="2421675"/>
            <a:ext cx="864096" cy="864096"/>
          </a:xfrm>
          <a:prstGeom prst="rect">
            <a:avLst/>
          </a:prstGeom>
          <a:noFill/>
        </p:spPr>
      </p:pic>
      <p:pic>
        <p:nvPicPr>
          <p:cNvPr id="1028" name="Picture 4" descr="C:\Users\ABDULLAH\Desktop\akran zorbalığı\20150724042544159.jpg"/>
          <p:cNvPicPr>
            <a:picLocks noChangeAspect="1" noChangeArrowheads="1"/>
          </p:cNvPicPr>
          <p:nvPr/>
        </p:nvPicPr>
        <p:blipFill>
          <a:blip r:embed="rId4" cstate="print"/>
          <a:srcRect/>
          <a:stretch>
            <a:fillRect/>
          </a:stretch>
        </p:blipFill>
        <p:spPr bwMode="auto">
          <a:xfrm rot="1403084">
            <a:off x="4377154" y="2423810"/>
            <a:ext cx="991642" cy="991642"/>
          </a:xfrm>
          <a:prstGeom prst="rect">
            <a:avLst/>
          </a:prstGeom>
          <a:noFill/>
        </p:spPr>
      </p:pic>
      <p:pic>
        <p:nvPicPr>
          <p:cNvPr id="1029" name="Picture 5" descr="C:\Users\ABDULLAH\Desktop\akran zorbalığı\emoji-itau.jpg"/>
          <p:cNvPicPr>
            <a:picLocks noChangeAspect="1" noChangeArrowheads="1"/>
          </p:cNvPicPr>
          <p:nvPr/>
        </p:nvPicPr>
        <p:blipFill>
          <a:blip r:embed="rId5" cstate="print"/>
          <a:srcRect/>
          <a:stretch>
            <a:fillRect/>
          </a:stretch>
        </p:blipFill>
        <p:spPr bwMode="auto">
          <a:xfrm>
            <a:off x="3068960" y="2051720"/>
            <a:ext cx="780678" cy="780678"/>
          </a:xfrm>
          <a:prstGeom prst="rect">
            <a:avLst/>
          </a:prstGeom>
          <a:noFill/>
        </p:spPr>
      </p:pic>
      <p:pic>
        <p:nvPicPr>
          <p:cNvPr id="1030" name="Picture 6" descr="C:\Users\ABDULLAH\Desktop\akran zorbalığı\images.jpg"/>
          <p:cNvPicPr>
            <a:picLocks noChangeAspect="1" noChangeArrowheads="1"/>
          </p:cNvPicPr>
          <p:nvPr/>
        </p:nvPicPr>
        <p:blipFill>
          <a:blip r:embed="rId6" cstate="print"/>
          <a:srcRect/>
          <a:stretch>
            <a:fillRect/>
          </a:stretch>
        </p:blipFill>
        <p:spPr bwMode="auto">
          <a:xfrm>
            <a:off x="2204864" y="3635896"/>
            <a:ext cx="825624" cy="793373"/>
          </a:xfrm>
          <a:prstGeom prst="rect">
            <a:avLst/>
          </a:prstGeom>
          <a:noFill/>
        </p:spPr>
      </p:pic>
      <p:pic>
        <p:nvPicPr>
          <p:cNvPr id="1031" name="Picture 7" descr="C:\Users\ABDULLAH\Desktop\akran zorbalığı\Emoji-Nervous-Icon_34091.png"/>
          <p:cNvPicPr>
            <a:picLocks noChangeAspect="1" noChangeArrowheads="1"/>
          </p:cNvPicPr>
          <p:nvPr/>
        </p:nvPicPr>
        <p:blipFill>
          <a:blip r:embed="rId7" cstate="print"/>
          <a:srcRect/>
          <a:stretch>
            <a:fillRect/>
          </a:stretch>
        </p:blipFill>
        <p:spPr bwMode="auto">
          <a:xfrm>
            <a:off x="3068960" y="3059832"/>
            <a:ext cx="732656" cy="732656"/>
          </a:xfrm>
          <a:prstGeom prst="rect">
            <a:avLst/>
          </a:prstGeom>
          <a:noFill/>
        </p:spPr>
      </p:pic>
      <p:pic>
        <p:nvPicPr>
          <p:cNvPr id="1032" name="Picture 8" descr="C:\Users\ABDULLAH\Desktop\akran zorbalığı\img-thing.jpg"/>
          <p:cNvPicPr>
            <a:picLocks noChangeAspect="1" noChangeArrowheads="1"/>
          </p:cNvPicPr>
          <p:nvPr/>
        </p:nvPicPr>
        <p:blipFill>
          <a:blip r:embed="rId8" cstate="print"/>
          <a:srcRect/>
          <a:stretch>
            <a:fillRect/>
          </a:stretch>
        </p:blipFill>
        <p:spPr bwMode="auto">
          <a:xfrm>
            <a:off x="3933056" y="3635896"/>
            <a:ext cx="752872" cy="752872"/>
          </a:xfrm>
          <a:prstGeom prst="rect">
            <a:avLst/>
          </a:prstGeom>
          <a:noFill/>
        </p:spPr>
      </p:pic>
      <p:sp>
        <p:nvSpPr>
          <p:cNvPr id="22" name="21 Metin kutusu"/>
          <p:cNvSpPr txBox="1"/>
          <p:nvPr/>
        </p:nvSpPr>
        <p:spPr>
          <a:xfrm>
            <a:off x="404664" y="5796136"/>
            <a:ext cx="58326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800" b="1" dirty="0" smtClean="0">
                <a:solidFill>
                  <a:schemeClr val="tx2">
                    <a:lumMod val="50000"/>
                  </a:schemeClr>
                </a:solidFill>
              </a:rPr>
              <a:t>                     ZORBALIK AYRICA;</a:t>
            </a:r>
            <a:endParaRPr lang="tr-TR" sz="2800" b="1" dirty="0">
              <a:solidFill>
                <a:schemeClr val="tx2">
                  <a:lumMod val="50000"/>
                </a:schemeClr>
              </a:solidFill>
            </a:endParaRPr>
          </a:p>
        </p:txBody>
      </p:sp>
      <p:sp>
        <p:nvSpPr>
          <p:cNvPr id="23" name="22 Metin kutusu"/>
          <p:cNvSpPr txBox="1"/>
          <p:nvPr/>
        </p:nvSpPr>
        <p:spPr>
          <a:xfrm rot="20883079">
            <a:off x="476672" y="6516216"/>
            <a:ext cx="246689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2">
                    <a:lumMod val="50000"/>
                  </a:schemeClr>
                </a:solidFill>
              </a:rPr>
              <a:t>Psikolojik rahatsızlıklara</a:t>
            </a:r>
            <a:endParaRPr lang="tr-TR" b="1" dirty="0">
              <a:solidFill>
                <a:schemeClr val="accent2">
                  <a:lumMod val="50000"/>
                </a:schemeClr>
              </a:solidFill>
            </a:endParaRPr>
          </a:p>
        </p:txBody>
      </p:sp>
      <p:sp>
        <p:nvSpPr>
          <p:cNvPr id="24" name="23 Metin kutusu"/>
          <p:cNvSpPr txBox="1"/>
          <p:nvPr/>
        </p:nvSpPr>
        <p:spPr>
          <a:xfrm rot="20511165">
            <a:off x="3878190" y="7128743"/>
            <a:ext cx="1472647"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lumMod val="50000"/>
                  </a:schemeClr>
                </a:solidFill>
              </a:rPr>
              <a:t>Okul Fobisine</a:t>
            </a:r>
            <a:endParaRPr lang="tr-TR" b="1" dirty="0">
              <a:solidFill>
                <a:schemeClr val="accent4">
                  <a:lumMod val="50000"/>
                </a:schemeClr>
              </a:solidFill>
            </a:endParaRPr>
          </a:p>
        </p:txBody>
      </p:sp>
      <p:sp>
        <p:nvSpPr>
          <p:cNvPr id="25" name="24 Metin kutusu"/>
          <p:cNvSpPr txBox="1"/>
          <p:nvPr/>
        </p:nvSpPr>
        <p:spPr>
          <a:xfrm rot="347157">
            <a:off x="1429846" y="7084117"/>
            <a:ext cx="186339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tr-TR" b="1" dirty="0" smtClean="0">
                <a:solidFill>
                  <a:schemeClr val="tx2">
                    <a:lumMod val="75000"/>
                  </a:schemeClr>
                </a:solidFill>
              </a:rPr>
              <a:t>Dışarı çıkmamaya</a:t>
            </a:r>
            <a:endParaRPr lang="tr-TR" b="1" dirty="0">
              <a:solidFill>
                <a:schemeClr val="tx2">
                  <a:lumMod val="75000"/>
                </a:schemeClr>
              </a:solidFill>
            </a:endParaRPr>
          </a:p>
        </p:txBody>
      </p:sp>
      <p:sp>
        <p:nvSpPr>
          <p:cNvPr id="26" name="25 Metin kutusu"/>
          <p:cNvSpPr txBox="1"/>
          <p:nvPr/>
        </p:nvSpPr>
        <p:spPr>
          <a:xfrm rot="501291">
            <a:off x="3861048" y="6444208"/>
            <a:ext cx="275947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tr-TR" b="1" dirty="0" smtClean="0">
                <a:solidFill>
                  <a:schemeClr val="accent6">
                    <a:lumMod val="75000"/>
                  </a:schemeClr>
                </a:solidFill>
              </a:rPr>
              <a:t>Akademik Başarıda Düşüşe</a:t>
            </a:r>
            <a:endParaRPr lang="tr-TR" b="1" dirty="0">
              <a:solidFill>
                <a:schemeClr val="accent6">
                  <a:lumMod val="75000"/>
                </a:schemeClr>
              </a:solidFill>
            </a:endParaRPr>
          </a:p>
        </p:txBody>
      </p:sp>
      <p:sp>
        <p:nvSpPr>
          <p:cNvPr id="27" name="26 Metin kutusu"/>
          <p:cNvSpPr txBox="1"/>
          <p:nvPr/>
        </p:nvSpPr>
        <p:spPr>
          <a:xfrm>
            <a:off x="1196752" y="8316416"/>
            <a:ext cx="453650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srgbClr val="FF0000"/>
                </a:solidFill>
              </a:rPr>
              <a:t>                SEBEP OLUR !</a:t>
            </a:r>
            <a:endParaRPr lang="tr-TR" sz="2800" b="1" dirty="0">
              <a:solidFill>
                <a:srgbClr val="FF0000"/>
              </a:solidFill>
            </a:endParaRPr>
          </a:p>
        </p:txBody>
      </p:sp>
      <p:sp>
        <p:nvSpPr>
          <p:cNvPr id="28" name="27 Metin kutusu"/>
          <p:cNvSpPr txBox="1"/>
          <p:nvPr/>
        </p:nvSpPr>
        <p:spPr>
          <a:xfrm>
            <a:off x="2492896" y="7740352"/>
            <a:ext cx="250568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tr-TR" b="1" dirty="0" smtClean="0">
                <a:solidFill>
                  <a:schemeClr val="accent3">
                    <a:lumMod val="50000"/>
                  </a:schemeClr>
                </a:solidFill>
              </a:rPr>
              <a:t>Fizyolojik Rahatsızlıklara</a:t>
            </a:r>
            <a:endParaRPr lang="tr-TR" b="1" dirty="0">
              <a:solidFill>
                <a:schemeClr val="accent3">
                  <a:lumMod val="50000"/>
                </a:schemeClr>
              </a:solidFill>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340768" y="0"/>
            <a:ext cx="5517232"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400" b="1" dirty="0" smtClean="0">
              <a:solidFill>
                <a:srgbClr val="FF0000"/>
              </a:solidFill>
            </a:endParaRPr>
          </a:p>
          <a:p>
            <a:r>
              <a:rPr lang="tr-TR" sz="2400" b="1" dirty="0" smtClean="0">
                <a:solidFill>
                  <a:srgbClr val="FF0000"/>
                </a:solidFill>
              </a:rPr>
              <a:t>ZORBALIKLA İLGİLİ YANLIŞ BİLİNENLER</a:t>
            </a:r>
          </a:p>
          <a:p>
            <a:endParaRPr lang="tr-TR" sz="2400" b="1" dirty="0">
              <a:solidFill>
                <a:srgbClr val="FF0000"/>
              </a:solidFill>
            </a:endParaRPr>
          </a:p>
        </p:txBody>
      </p:sp>
      <p:pic>
        <p:nvPicPr>
          <p:cNvPr id="2050" name="Picture 2" descr="C:\Users\ABDULLAH\Desktop\akran zorbalığı\haber.jpg"/>
          <p:cNvPicPr>
            <a:picLocks noChangeAspect="1" noChangeArrowheads="1"/>
          </p:cNvPicPr>
          <p:nvPr/>
        </p:nvPicPr>
        <p:blipFill>
          <a:blip r:embed="rId2" cstate="print"/>
          <a:srcRect/>
          <a:stretch>
            <a:fillRect/>
          </a:stretch>
        </p:blipFill>
        <p:spPr bwMode="auto">
          <a:xfrm>
            <a:off x="0" y="0"/>
            <a:ext cx="1340768" cy="1187624"/>
          </a:xfrm>
          <a:prstGeom prst="rect">
            <a:avLst/>
          </a:prstGeom>
          <a:noFill/>
        </p:spPr>
      </p:pic>
      <p:graphicFrame>
        <p:nvGraphicFramePr>
          <p:cNvPr id="6" name="5 Diyagram"/>
          <p:cNvGraphicFramePr/>
          <p:nvPr/>
        </p:nvGraphicFramePr>
        <p:xfrm>
          <a:off x="0" y="1187624"/>
          <a:ext cx="6858000" cy="795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Yuvarlatılmış Dikdörtgen"/>
          <p:cNvSpPr/>
          <p:nvPr/>
        </p:nvSpPr>
        <p:spPr>
          <a:xfrm>
            <a:off x="0" y="3203848"/>
            <a:ext cx="314096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b="1" dirty="0" smtClean="0">
                <a:solidFill>
                  <a:srgbClr val="FF0000"/>
                </a:solidFill>
              </a:rPr>
              <a:t>Zorbalıktan yalnızca ‘Hanım Evlatları’ yakınır!</a:t>
            </a:r>
          </a:p>
        </p:txBody>
      </p:sp>
      <p:sp>
        <p:nvSpPr>
          <p:cNvPr id="9" name="8 Yuvarlatılmış Dikdörtgen"/>
          <p:cNvSpPr/>
          <p:nvPr/>
        </p:nvSpPr>
        <p:spPr>
          <a:xfrm>
            <a:off x="0" y="4860032"/>
            <a:ext cx="314096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b="1" dirty="0" smtClean="0">
                <a:solidFill>
                  <a:srgbClr val="FF0000"/>
                </a:solidFill>
              </a:rPr>
              <a:t>Zorbalık davranışı gösterenleri ele vermek ispiyonculuktur.</a:t>
            </a:r>
          </a:p>
        </p:txBody>
      </p:sp>
      <p:sp>
        <p:nvSpPr>
          <p:cNvPr id="10" name="9 Yuvarlatılmış Dikdörtgen"/>
          <p:cNvSpPr/>
          <p:nvPr/>
        </p:nvSpPr>
        <p:spPr>
          <a:xfrm>
            <a:off x="0" y="6084168"/>
            <a:ext cx="3284984" cy="30598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sz="1200" dirty="0" smtClean="0"/>
              <a:t>•</a:t>
            </a:r>
            <a:r>
              <a:rPr lang="tr-TR" sz="1400" b="1" dirty="0" smtClean="0">
                <a:solidFill>
                  <a:srgbClr val="FF0000"/>
                </a:solidFill>
              </a:rPr>
              <a:t>Kavga etmek veya saldırganca davranmak, büyüme ve gelişmenin doğal bir parçasıdır.</a:t>
            </a:r>
          </a:p>
          <a:p>
            <a:pPr lvl="0"/>
            <a:r>
              <a:rPr lang="tr-TR" sz="1400" b="1" dirty="0" smtClean="0">
                <a:solidFill>
                  <a:srgbClr val="FF0000"/>
                </a:solidFill>
              </a:rPr>
              <a:t>•Bazı öğrenciler zorbalığı hak ederler.</a:t>
            </a:r>
          </a:p>
          <a:p>
            <a:pPr lvl="0"/>
            <a:r>
              <a:rPr lang="tr-TR" sz="1400" b="1" dirty="0" smtClean="0">
                <a:solidFill>
                  <a:srgbClr val="FF0000"/>
                </a:solidFill>
              </a:rPr>
              <a:t>•Zorbalıktan şikayet edenler ana kuzudur.</a:t>
            </a:r>
          </a:p>
          <a:p>
            <a:pPr lvl="0"/>
            <a:r>
              <a:rPr lang="tr-TR" sz="1400" b="1" dirty="0" smtClean="0">
                <a:solidFill>
                  <a:srgbClr val="FF0000"/>
                </a:solidFill>
              </a:rPr>
              <a:t>•Zorbalık yapanları görmezden gelirseniz size bulaşmazlar.</a:t>
            </a:r>
          </a:p>
          <a:p>
            <a:pPr lvl="0"/>
            <a:r>
              <a:rPr lang="tr-TR" sz="1400" b="1" dirty="0" smtClean="0">
                <a:solidFill>
                  <a:srgbClr val="FF0000"/>
                </a:solidFill>
              </a:rPr>
              <a:t>•Zorbalık yapan biri ile baş etmenin en iyi yolu onunla kavga etmek ve intikam almaktır. </a:t>
            </a:r>
          </a:p>
          <a:p>
            <a:pPr lvl="0"/>
            <a:r>
              <a:rPr lang="tr-TR" sz="1400" b="1" dirty="0" smtClean="0">
                <a:solidFill>
                  <a:srgbClr val="FF0000"/>
                </a:solidFill>
              </a:rPr>
              <a:t>•Sadece erkekler zorbalık yapar.</a:t>
            </a:r>
          </a:p>
          <a:p>
            <a:pPr lvl="0"/>
            <a:r>
              <a:rPr lang="tr-TR" sz="1400" b="1" dirty="0" smtClean="0">
                <a:solidFill>
                  <a:srgbClr val="FF0000"/>
                </a:solidFill>
              </a:rPr>
              <a:t>•Zorbalık büyütülecek bir şey değildir, unutulur gider. </a:t>
            </a:r>
          </a:p>
        </p:txBody>
      </p:sp>
      <p:sp>
        <p:nvSpPr>
          <p:cNvPr id="11" name="10 Yuvarlatılmış Dikdörtgen"/>
          <p:cNvSpPr/>
          <p:nvPr/>
        </p:nvSpPr>
        <p:spPr>
          <a:xfrm>
            <a:off x="3473624" y="2987824"/>
            <a:ext cx="3384376"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endParaRPr lang="tr-TR" sz="1400" b="1" dirty="0" smtClean="0"/>
          </a:p>
          <a:p>
            <a:pPr lvl="0"/>
            <a:r>
              <a:rPr lang="tr-TR" sz="1400" b="1" dirty="0" smtClean="0">
                <a:solidFill>
                  <a:schemeClr val="accent3">
                    <a:lumMod val="50000"/>
                  </a:schemeClr>
                </a:solidFill>
              </a:rPr>
              <a:t>Zorbalıktan şikayet etmeniz hanım evladı olduğunuz anlamına gelmez. Zorbalık, zalimlik ve haksızlık demektir. Zorbalığın hiçbir şekilde kabul edilemez olduğunu bilmeli, maruz kaldığınızda ya da şahit olduğunuzda şikayetinizi dile getirmelisiniz.</a:t>
            </a:r>
          </a:p>
          <a:p>
            <a:endParaRPr lang="tr-TR" dirty="0"/>
          </a:p>
        </p:txBody>
      </p:sp>
      <p:sp>
        <p:nvSpPr>
          <p:cNvPr id="12" name="11 Yuvarlatılmış Dikdörtgen"/>
          <p:cNvSpPr/>
          <p:nvPr/>
        </p:nvSpPr>
        <p:spPr>
          <a:xfrm>
            <a:off x="3501008" y="4716016"/>
            <a:ext cx="335699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sz="1400" b="1" dirty="0" smtClean="0">
                <a:solidFill>
                  <a:schemeClr val="accent3">
                    <a:lumMod val="50000"/>
                  </a:schemeClr>
                </a:solidFill>
              </a:rPr>
              <a:t>Zorbalık davranışı gösteren birini ele vermek İspiyonlamak değil, bildirmektir. İspiyonlamakta amaç, kişinin başını derde sokmaktır. Ancak zorbalık yapan kişiyi bildirdiğinizde onun başını derde sokmuş olmazsınız, aksine ona yardım etmiş olursunuz.</a:t>
            </a:r>
          </a:p>
        </p:txBody>
      </p:sp>
      <p:sp>
        <p:nvSpPr>
          <p:cNvPr id="13" name="12 Yuvarlatılmış Dikdörtgen"/>
          <p:cNvSpPr/>
          <p:nvPr/>
        </p:nvSpPr>
        <p:spPr>
          <a:xfrm>
            <a:off x="3501008" y="6876256"/>
            <a:ext cx="335699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buNone/>
            </a:pPr>
            <a:r>
              <a:rPr lang="tr-TR" b="1" dirty="0" smtClean="0">
                <a:solidFill>
                  <a:schemeClr val="accent3">
                    <a:lumMod val="50000"/>
                  </a:schemeClr>
                </a:solidFill>
              </a:rPr>
              <a:t>Bu söylemlerin tamamı    YANLIŞTIR!</a:t>
            </a:r>
          </a:p>
        </p:txBody>
      </p:sp>
      <p:sp>
        <p:nvSpPr>
          <p:cNvPr id="14" name="13 Sağ Ok"/>
          <p:cNvSpPr/>
          <p:nvPr/>
        </p:nvSpPr>
        <p:spPr>
          <a:xfrm>
            <a:off x="3140968" y="3563888"/>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15 Sağ Ok"/>
          <p:cNvSpPr/>
          <p:nvPr/>
        </p:nvSpPr>
        <p:spPr>
          <a:xfrm>
            <a:off x="3212976" y="730830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16 Sağ Ok"/>
          <p:cNvSpPr/>
          <p:nvPr/>
        </p:nvSpPr>
        <p:spPr>
          <a:xfrm>
            <a:off x="3140968" y="514806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BDULLAH\Desktop\akran zorbalığı\Thinking-Before-Speaking-3.jpg"/>
          <p:cNvPicPr>
            <a:picLocks noChangeAspect="1" noChangeArrowheads="1"/>
          </p:cNvPicPr>
          <p:nvPr/>
        </p:nvPicPr>
        <p:blipFill>
          <a:blip r:embed="rId2" cstate="print"/>
          <a:srcRect/>
          <a:stretch>
            <a:fillRect/>
          </a:stretch>
        </p:blipFill>
        <p:spPr bwMode="auto">
          <a:xfrm>
            <a:off x="5373216" y="3707904"/>
            <a:ext cx="1356370" cy="1468364"/>
          </a:xfrm>
          <a:prstGeom prst="rect">
            <a:avLst/>
          </a:prstGeom>
          <a:noFill/>
        </p:spPr>
      </p:pic>
      <p:sp>
        <p:nvSpPr>
          <p:cNvPr id="6" name="5 Bulut Belirtme Çizgisi"/>
          <p:cNvSpPr/>
          <p:nvPr/>
        </p:nvSpPr>
        <p:spPr>
          <a:xfrm>
            <a:off x="332656" y="179512"/>
            <a:ext cx="2664296" cy="971600"/>
          </a:xfrm>
          <a:prstGeom prst="cloudCallout">
            <a:avLst>
              <a:gd name="adj1" fmla="val 71727"/>
              <a:gd name="adj2" fmla="val -125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solidFill>
                  <a:schemeClr val="accent6">
                    <a:lumMod val="75000"/>
                  </a:schemeClr>
                </a:solidFill>
              </a:rPr>
              <a:t>NE YAPABİLİRİM ?</a:t>
            </a:r>
            <a:endParaRPr lang="tr-TR" b="1" dirty="0">
              <a:solidFill>
                <a:schemeClr val="accent6">
                  <a:lumMod val="75000"/>
                </a:schemeClr>
              </a:solidFill>
            </a:endParaRPr>
          </a:p>
        </p:txBody>
      </p:sp>
      <p:pic>
        <p:nvPicPr>
          <p:cNvPr id="3075" name="Picture 3" descr="C:\Users\ABDULLAH\Desktop\akran zorbalığı\10372.jpg"/>
          <p:cNvPicPr>
            <a:picLocks noChangeAspect="1" noChangeArrowheads="1"/>
          </p:cNvPicPr>
          <p:nvPr/>
        </p:nvPicPr>
        <p:blipFill>
          <a:blip r:embed="rId3" cstate="print"/>
          <a:srcRect/>
          <a:stretch>
            <a:fillRect/>
          </a:stretch>
        </p:blipFill>
        <p:spPr bwMode="auto">
          <a:xfrm>
            <a:off x="260648" y="5220072"/>
            <a:ext cx="1702534" cy="1224136"/>
          </a:xfrm>
          <a:prstGeom prst="rect">
            <a:avLst/>
          </a:prstGeom>
          <a:noFill/>
        </p:spPr>
      </p:pic>
      <p:sp>
        <p:nvSpPr>
          <p:cNvPr id="8" name="7 Oval Belirtme Çizgisi"/>
          <p:cNvSpPr/>
          <p:nvPr/>
        </p:nvSpPr>
        <p:spPr>
          <a:xfrm>
            <a:off x="2636912" y="3419872"/>
            <a:ext cx="2736304" cy="936104"/>
          </a:xfrm>
          <a:prstGeom prst="wedgeEllipseCallout">
            <a:avLst>
              <a:gd name="adj1" fmla="val 50563"/>
              <a:gd name="adj2" fmla="val 679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b="1" dirty="0" smtClean="0"/>
              <a:t>Bir yetişkine haber ver. Ama anlatırken olayları abartma, ne olduysa onu anlat.</a:t>
            </a:r>
            <a:endParaRPr lang="tr-TR" sz="1200" b="1" dirty="0"/>
          </a:p>
        </p:txBody>
      </p:sp>
      <p:pic>
        <p:nvPicPr>
          <p:cNvPr id="3076" name="Picture 4" descr="C:\Users\ABDULLAH\Desktop\akran zorbalığı\6146584.jpg"/>
          <p:cNvPicPr>
            <a:picLocks noChangeAspect="1" noChangeArrowheads="1"/>
          </p:cNvPicPr>
          <p:nvPr/>
        </p:nvPicPr>
        <p:blipFill>
          <a:blip r:embed="rId4" cstate="print"/>
          <a:srcRect/>
          <a:stretch>
            <a:fillRect/>
          </a:stretch>
        </p:blipFill>
        <p:spPr bwMode="auto">
          <a:xfrm>
            <a:off x="0" y="3203848"/>
            <a:ext cx="1268760" cy="1190164"/>
          </a:xfrm>
          <a:prstGeom prst="rect">
            <a:avLst/>
          </a:prstGeom>
          <a:noFill/>
        </p:spPr>
      </p:pic>
      <p:sp>
        <p:nvSpPr>
          <p:cNvPr id="11" name="10 Köşeleri Yuvarlanmış Dikdörtgen Belirtme Çizgisi"/>
          <p:cNvSpPr/>
          <p:nvPr/>
        </p:nvSpPr>
        <p:spPr>
          <a:xfrm>
            <a:off x="1196752" y="2051720"/>
            <a:ext cx="3384376" cy="1152128"/>
          </a:xfrm>
          <a:prstGeom prst="wedgeRoundRectCallout">
            <a:avLst>
              <a:gd name="adj1" fmla="val -41727"/>
              <a:gd name="adj2" fmla="val 794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Sakın kendini suçlama. Bunun sorumlusu sen değilsin. Çekingen davranma. Kendine güven ve bunu çevrene yansıt.</a:t>
            </a:r>
            <a:endParaRPr lang="tr-TR" b="1" dirty="0"/>
          </a:p>
        </p:txBody>
      </p:sp>
      <p:sp>
        <p:nvSpPr>
          <p:cNvPr id="13" name="12 Köşeleri Yuvarlanmış Dikdörtgen Belirtme Çizgisi"/>
          <p:cNvSpPr/>
          <p:nvPr/>
        </p:nvSpPr>
        <p:spPr>
          <a:xfrm>
            <a:off x="1628800" y="4572000"/>
            <a:ext cx="3240360" cy="1008112"/>
          </a:xfrm>
          <a:prstGeom prst="wedgeRoundRectCallout">
            <a:avLst>
              <a:gd name="adj1" fmla="val -51686"/>
              <a:gd name="adj2" fmla="val 7338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Söylediklerini, yaptıklarını umursamamak için kendini meşgul edebilirsin.</a:t>
            </a:r>
            <a:endParaRPr lang="tr-TR" b="1" dirty="0"/>
          </a:p>
        </p:txBody>
      </p:sp>
      <p:pic>
        <p:nvPicPr>
          <p:cNvPr id="3078" name="Picture 6" descr="C:\Users\ABDULLAH\Desktop\akran zorbalığı\depositphotos_11777193-A-good-idea.jpg"/>
          <p:cNvPicPr>
            <a:picLocks noChangeAspect="1" noChangeArrowheads="1"/>
          </p:cNvPicPr>
          <p:nvPr/>
        </p:nvPicPr>
        <p:blipFill>
          <a:blip r:embed="rId5" cstate="print"/>
          <a:srcRect/>
          <a:stretch>
            <a:fillRect/>
          </a:stretch>
        </p:blipFill>
        <p:spPr bwMode="auto">
          <a:xfrm>
            <a:off x="3861048" y="6516216"/>
            <a:ext cx="2204864" cy="2627784"/>
          </a:xfrm>
          <a:prstGeom prst="rect">
            <a:avLst/>
          </a:prstGeom>
          <a:noFill/>
        </p:spPr>
      </p:pic>
      <p:sp>
        <p:nvSpPr>
          <p:cNvPr id="15" name="14 Oval Belirtme Çizgisi"/>
          <p:cNvSpPr/>
          <p:nvPr/>
        </p:nvSpPr>
        <p:spPr>
          <a:xfrm>
            <a:off x="1484784" y="6300192"/>
            <a:ext cx="2592288" cy="1296144"/>
          </a:xfrm>
          <a:prstGeom prst="wedgeEllipseCallout">
            <a:avLst>
              <a:gd name="adj1" fmla="val 55828"/>
              <a:gd name="adj2" fmla="val 4563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Onu ciddiye alma, hatta şakaya vurabilirsin.</a:t>
            </a:r>
            <a:endParaRPr lang="tr-TR" b="1" dirty="0"/>
          </a:p>
        </p:txBody>
      </p:sp>
      <p:pic>
        <p:nvPicPr>
          <p:cNvPr id="12" name="Picture 3" descr="C:\Users\ABDULLAH\Desktop\akran zorbalığı\prayer-for-strength.png"/>
          <p:cNvPicPr>
            <a:picLocks noChangeAspect="1" noChangeArrowheads="1"/>
          </p:cNvPicPr>
          <p:nvPr/>
        </p:nvPicPr>
        <p:blipFill>
          <a:blip r:embed="rId6" cstate="print"/>
          <a:srcRect/>
          <a:stretch>
            <a:fillRect/>
          </a:stretch>
        </p:blipFill>
        <p:spPr bwMode="auto">
          <a:xfrm>
            <a:off x="3789040" y="0"/>
            <a:ext cx="3068960" cy="1872208"/>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 calcmode="lin" valueType="num">
                                      <p:cBhvr additive="base">
                                        <p:cTn id="3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 calcmode="lin" valueType="num">
                                      <p:cBhvr additive="base">
                                        <p:cTn id="4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build="p" animBg="1"/>
      <p:bldP spid="13" grpId="0" build="p" animBg="1"/>
      <p:bldP spid="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32656" y="179512"/>
            <a:ext cx="151216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FF0000"/>
                </a:solidFill>
              </a:rPr>
              <a:t>AYRICA ; </a:t>
            </a:r>
          </a:p>
          <a:p>
            <a:endParaRPr lang="tr-TR" dirty="0"/>
          </a:p>
        </p:txBody>
      </p:sp>
      <p:sp>
        <p:nvSpPr>
          <p:cNvPr id="5" name="4 Metin kutusu"/>
          <p:cNvSpPr txBox="1"/>
          <p:nvPr/>
        </p:nvSpPr>
        <p:spPr>
          <a:xfrm>
            <a:off x="260648" y="2915816"/>
            <a:ext cx="501573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t>Zorbalık yapan kişiyle ilişki kurma, ondan uzak dur.</a:t>
            </a:r>
            <a:endParaRPr lang="tr-TR" b="1" dirty="0"/>
          </a:p>
        </p:txBody>
      </p:sp>
      <p:sp>
        <p:nvSpPr>
          <p:cNvPr id="6" name="5 Metin kutusu"/>
          <p:cNvSpPr txBox="1"/>
          <p:nvPr/>
        </p:nvSpPr>
        <p:spPr>
          <a:xfrm>
            <a:off x="260648" y="1763688"/>
            <a:ext cx="410445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b="1" dirty="0" smtClean="0"/>
              <a:t>Sertlik ve şiddet asla bir çözüm değildir.</a:t>
            </a:r>
            <a:endParaRPr lang="tr-TR" b="1" dirty="0"/>
          </a:p>
        </p:txBody>
      </p:sp>
      <p:sp>
        <p:nvSpPr>
          <p:cNvPr id="7" name="6 Metin kutusu"/>
          <p:cNvSpPr txBox="1"/>
          <p:nvPr/>
        </p:nvSpPr>
        <p:spPr>
          <a:xfrm>
            <a:off x="260648" y="2339752"/>
            <a:ext cx="47807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tr-TR" b="1" dirty="0" smtClean="0"/>
              <a:t>Yeter artık, durmalısın! deyip ortamdan uzaklaş.</a:t>
            </a:r>
            <a:endParaRPr lang="tr-TR" b="1" dirty="0"/>
          </a:p>
        </p:txBody>
      </p:sp>
      <p:sp>
        <p:nvSpPr>
          <p:cNvPr id="8" name="7 Metin kutusu"/>
          <p:cNvSpPr txBox="1"/>
          <p:nvPr/>
        </p:nvSpPr>
        <p:spPr>
          <a:xfrm>
            <a:off x="260648" y="3419872"/>
            <a:ext cx="540410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Zorbalık yapanların grup olarak dolaştığı yerlere gitme.</a:t>
            </a:r>
            <a:endParaRPr lang="tr-TR" b="1" dirty="0"/>
          </a:p>
        </p:txBody>
      </p:sp>
      <p:sp>
        <p:nvSpPr>
          <p:cNvPr id="9" name="8 Metin kutusu"/>
          <p:cNvSpPr txBox="1"/>
          <p:nvPr/>
        </p:nvSpPr>
        <p:spPr>
          <a:xfrm>
            <a:off x="260648" y="1115616"/>
            <a:ext cx="20012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t>Aktif ve girişken ol. </a:t>
            </a:r>
            <a:endParaRPr lang="tr-TR" b="1" dirty="0"/>
          </a:p>
        </p:txBody>
      </p:sp>
      <p:sp>
        <p:nvSpPr>
          <p:cNvPr id="10" name="9 Metin kutusu"/>
          <p:cNvSpPr txBox="1"/>
          <p:nvPr/>
        </p:nvSpPr>
        <p:spPr>
          <a:xfrm>
            <a:off x="260648" y="4139952"/>
            <a:ext cx="640871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b="1" dirty="0" smtClean="0"/>
              <a:t>Zorbalıkla kendi başına mücadele etmek zorunda değilsin, buna gerek yok. Güvendiğin bir yetişkine durumu anlatarak hem kendine hem de sana zorbalık yapan kişiye yardım etmiş olursun.</a:t>
            </a:r>
            <a:endParaRPr lang="tr-TR" b="1" dirty="0"/>
          </a:p>
        </p:txBody>
      </p:sp>
      <p:pic>
        <p:nvPicPr>
          <p:cNvPr id="4099" name="Picture 3" descr="C:\Users\ABDULLAH\Desktop\akran zorbalığı\arkadaslik_ozlu_sozler_00_th.jpg"/>
          <p:cNvPicPr>
            <a:picLocks noChangeAspect="1" noChangeArrowheads="1"/>
          </p:cNvPicPr>
          <p:nvPr/>
        </p:nvPicPr>
        <p:blipFill>
          <a:blip r:embed="rId2" cstate="print"/>
          <a:srcRect/>
          <a:stretch>
            <a:fillRect/>
          </a:stretch>
        </p:blipFill>
        <p:spPr bwMode="auto">
          <a:xfrm>
            <a:off x="0" y="5220072"/>
            <a:ext cx="6858000" cy="3923928"/>
          </a:xfrm>
          <a:prstGeom prst="rect">
            <a:avLst/>
          </a:prstGeom>
          <a:noFill/>
        </p:spPr>
      </p:pic>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DULLAH\Desktop\akran zorbalığı\buyutec-ve-soru-isareti.png"/>
          <p:cNvPicPr>
            <a:picLocks noChangeAspect="1" noChangeArrowheads="1"/>
          </p:cNvPicPr>
          <p:nvPr/>
        </p:nvPicPr>
        <p:blipFill>
          <a:blip r:embed="rId2" cstate="print"/>
          <a:srcRect/>
          <a:stretch>
            <a:fillRect/>
          </a:stretch>
        </p:blipFill>
        <p:spPr bwMode="auto">
          <a:xfrm>
            <a:off x="2975992" y="0"/>
            <a:ext cx="3882008" cy="2575173"/>
          </a:xfrm>
          <a:prstGeom prst="rect">
            <a:avLst/>
          </a:prstGeom>
          <a:noFill/>
        </p:spPr>
      </p:pic>
      <p:sp>
        <p:nvSpPr>
          <p:cNvPr id="4" name="3 Metin kutusu"/>
          <p:cNvSpPr txBox="1"/>
          <p:nvPr/>
        </p:nvSpPr>
        <p:spPr>
          <a:xfrm>
            <a:off x="188640" y="683568"/>
            <a:ext cx="4527778" cy="523220"/>
          </a:xfrm>
          <a:prstGeom prst="rect">
            <a:avLst/>
          </a:prstGeom>
          <a:noFill/>
        </p:spPr>
        <p:txBody>
          <a:bodyPr wrap="none" rtlCol="0">
            <a:spAutoFit/>
          </a:bodyPr>
          <a:lstStyle/>
          <a:p>
            <a:r>
              <a:rPr lang="tr-TR" sz="2800" dirty="0" smtClean="0">
                <a:solidFill>
                  <a:srgbClr val="C00000"/>
                </a:solidFill>
              </a:rPr>
              <a:t>Peki Zorbalığa Şahit Olursanız </a:t>
            </a:r>
            <a:endParaRPr lang="tr-TR" sz="2800" dirty="0">
              <a:solidFill>
                <a:srgbClr val="C00000"/>
              </a:solidFill>
            </a:endParaRPr>
          </a:p>
        </p:txBody>
      </p:sp>
      <p:sp>
        <p:nvSpPr>
          <p:cNvPr id="6" name="5 Metin kutusu"/>
          <p:cNvSpPr txBox="1"/>
          <p:nvPr/>
        </p:nvSpPr>
        <p:spPr>
          <a:xfrm>
            <a:off x="332656" y="2267744"/>
            <a:ext cx="2558521"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tr-TR" b="1" dirty="0" smtClean="0">
                <a:solidFill>
                  <a:schemeClr val="tx1"/>
                </a:solidFill>
              </a:rPr>
              <a:t>Olayı izlemeye dalmayın.</a:t>
            </a:r>
            <a:endParaRPr lang="tr-TR" b="1" dirty="0">
              <a:solidFill>
                <a:schemeClr val="tx1"/>
              </a:solidFill>
            </a:endParaRPr>
          </a:p>
        </p:txBody>
      </p:sp>
      <p:sp>
        <p:nvSpPr>
          <p:cNvPr id="7" name="6 Metin kutusu"/>
          <p:cNvSpPr txBox="1"/>
          <p:nvPr/>
        </p:nvSpPr>
        <p:spPr>
          <a:xfrm>
            <a:off x="2774446" y="2843808"/>
            <a:ext cx="4083554"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tr-TR" b="1" dirty="0" smtClean="0">
                <a:solidFill>
                  <a:schemeClr val="tx1"/>
                </a:solidFill>
              </a:rPr>
              <a:t>Zorbalık yapan kişiye durmasını söyleyin.</a:t>
            </a:r>
            <a:endParaRPr lang="tr-TR" b="1" dirty="0">
              <a:solidFill>
                <a:schemeClr val="tx1"/>
              </a:solidFill>
            </a:endParaRPr>
          </a:p>
        </p:txBody>
      </p:sp>
      <p:sp>
        <p:nvSpPr>
          <p:cNvPr id="8" name="7 Metin kutusu"/>
          <p:cNvSpPr txBox="1"/>
          <p:nvPr/>
        </p:nvSpPr>
        <p:spPr>
          <a:xfrm>
            <a:off x="332656" y="3491880"/>
            <a:ext cx="4097788"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tr-TR" b="1" dirty="0" smtClean="0">
                <a:solidFill>
                  <a:schemeClr val="tx1"/>
                </a:solidFill>
              </a:rPr>
              <a:t>Zorbalığa maruz kalan kişiye iyi davranın.</a:t>
            </a:r>
            <a:endParaRPr lang="tr-TR" b="1" dirty="0">
              <a:solidFill>
                <a:schemeClr val="tx1"/>
              </a:solidFill>
            </a:endParaRPr>
          </a:p>
        </p:txBody>
      </p:sp>
      <p:sp>
        <p:nvSpPr>
          <p:cNvPr id="9" name="8 Metin kutusu"/>
          <p:cNvSpPr txBox="1"/>
          <p:nvPr/>
        </p:nvSpPr>
        <p:spPr>
          <a:xfrm>
            <a:off x="1529408" y="4211960"/>
            <a:ext cx="532859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b="1" dirty="0" smtClean="0">
                <a:solidFill>
                  <a:srgbClr val="FFFF00"/>
                </a:solidFill>
              </a:rPr>
              <a:t>Zorbalığa maruz kalan kişiyi sizinle gelmeye ikna edin</a:t>
            </a:r>
            <a:r>
              <a:rPr lang="tr-TR" dirty="0" smtClean="0"/>
              <a:t>.</a:t>
            </a:r>
          </a:p>
        </p:txBody>
      </p:sp>
      <p:sp>
        <p:nvSpPr>
          <p:cNvPr id="10" name="9 Metin kutusu"/>
          <p:cNvSpPr txBox="1"/>
          <p:nvPr/>
        </p:nvSpPr>
        <p:spPr>
          <a:xfrm>
            <a:off x="260648" y="4860032"/>
            <a:ext cx="315079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tr-TR" b="1" dirty="0" smtClean="0">
                <a:solidFill>
                  <a:schemeClr val="bg1"/>
                </a:solidFill>
              </a:rPr>
              <a:t>Bir yetişkini olay yerine çağırın.</a:t>
            </a:r>
            <a:endParaRPr lang="tr-TR" b="1" dirty="0">
              <a:solidFill>
                <a:schemeClr val="bg1"/>
              </a:solidFill>
            </a:endParaRPr>
          </a:p>
        </p:txBody>
      </p:sp>
      <p:sp>
        <p:nvSpPr>
          <p:cNvPr id="11" name="10 Metin kutusu"/>
          <p:cNvSpPr txBox="1"/>
          <p:nvPr/>
        </p:nvSpPr>
        <p:spPr>
          <a:xfrm>
            <a:off x="612829" y="5508104"/>
            <a:ext cx="624517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tr-TR" b="1" dirty="0" smtClean="0"/>
              <a:t>Sadece gülümsemenizle bile olsa zorbalık yapana güç vermeyin.</a:t>
            </a:r>
            <a:endParaRPr lang="tr-TR" b="1" dirty="0"/>
          </a:p>
        </p:txBody>
      </p:sp>
      <p:sp>
        <p:nvSpPr>
          <p:cNvPr id="12" name="11 Metin kutusu"/>
          <p:cNvSpPr txBox="1"/>
          <p:nvPr/>
        </p:nvSpPr>
        <p:spPr>
          <a:xfrm>
            <a:off x="260648" y="6156176"/>
            <a:ext cx="501733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Ezilenle, yalnız ve mutsuz kişilerle de arkadaş olun.</a:t>
            </a:r>
            <a:endParaRPr lang="tr-TR" b="1" dirty="0"/>
          </a:p>
        </p:txBody>
      </p:sp>
      <p:sp>
        <p:nvSpPr>
          <p:cNvPr id="13" name="12 Metin kutusu"/>
          <p:cNvSpPr txBox="1"/>
          <p:nvPr/>
        </p:nvSpPr>
        <p:spPr>
          <a:xfrm>
            <a:off x="476672" y="7740352"/>
            <a:ext cx="6113790"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tr-TR" sz="2000" b="1" dirty="0" smtClean="0"/>
              <a:t>Unutmayın! Siz de bir gün zorbalığa maruz kalabilirsiniz!</a:t>
            </a:r>
            <a:endParaRPr lang="tr-TR" sz="20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52736" y="539552"/>
            <a:ext cx="184731" cy="369332"/>
          </a:xfrm>
          <a:prstGeom prst="rect">
            <a:avLst/>
          </a:prstGeom>
          <a:noFill/>
        </p:spPr>
        <p:txBody>
          <a:bodyPr wrap="none" rtlCol="0">
            <a:spAutoFit/>
          </a:bodyPr>
          <a:lstStyle/>
          <a:p>
            <a:endParaRPr lang="tr-TR" dirty="0"/>
          </a:p>
        </p:txBody>
      </p:sp>
      <p:pic>
        <p:nvPicPr>
          <p:cNvPr id="2050" name="Picture 2" descr="C:\Users\ABDULLAH\Desktop\akran zorbalığı\dikkat.png"/>
          <p:cNvPicPr>
            <a:picLocks noChangeAspect="1" noChangeArrowheads="1"/>
          </p:cNvPicPr>
          <p:nvPr/>
        </p:nvPicPr>
        <p:blipFill>
          <a:blip r:embed="rId2" cstate="print"/>
          <a:srcRect/>
          <a:stretch>
            <a:fillRect/>
          </a:stretch>
        </p:blipFill>
        <p:spPr bwMode="auto">
          <a:xfrm>
            <a:off x="3933056" y="0"/>
            <a:ext cx="1691680" cy="1691680"/>
          </a:xfrm>
          <a:prstGeom prst="rect">
            <a:avLst/>
          </a:prstGeom>
          <a:noFill/>
        </p:spPr>
      </p:pic>
      <p:sp>
        <p:nvSpPr>
          <p:cNvPr id="5" name="4 Metin kutusu"/>
          <p:cNvSpPr txBox="1"/>
          <p:nvPr/>
        </p:nvSpPr>
        <p:spPr>
          <a:xfrm>
            <a:off x="980728" y="467544"/>
            <a:ext cx="2904834" cy="707886"/>
          </a:xfrm>
          <a:prstGeom prst="rect">
            <a:avLst/>
          </a:prstGeom>
          <a:noFill/>
        </p:spPr>
        <p:txBody>
          <a:bodyPr wrap="none" rtlCol="0">
            <a:spAutoFit/>
          </a:bodyPr>
          <a:lstStyle/>
          <a:p>
            <a:r>
              <a:rPr lang="tr-TR" sz="4000" b="1" dirty="0" smtClean="0">
                <a:solidFill>
                  <a:srgbClr val="FF0000"/>
                </a:solidFill>
              </a:rPr>
              <a:t>UNUTMAYIN</a:t>
            </a:r>
            <a:endParaRPr lang="tr-TR" sz="4000" b="1" dirty="0">
              <a:solidFill>
                <a:srgbClr val="FF0000"/>
              </a:solidFill>
            </a:endParaRPr>
          </a:p>
        </p:txBody>
      </p:sp>
      <p:sp>
        <p:nvSpPr>
          <p:cNvPr id="6" name="5 Metin kutusu"/>
          <p:cNvSpPr txBox="1"/>
          <p:nvPr/>
        </p:nvSpPr>
        <p:spPr>
          <a:xfrm>
            <a:off x="404664" y="2483768"/>
            <a:ext cx="6192688"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b="1" dirty="0" smtClean="0">
                <a:solidFill>
                  <a:srgbClr val="FF0000"/>
                </a:solidFill>
              </a:rPr>
              <a:t>Zorbalık yapan kişilerin ‘Zorba’ olarak damgalanması, o kişinin her zaman kötü olarak anılmasına sebep olur.  </a:t>
            </a:r>
          </a:p>
          <a:p>
            <a:endParaRPr lang="tr-TR" dirty="0" smtClean="0"/>
          </a:p>
          <a:p>
            <a:r>
              <a:rPr lang="tr-TR" sz="2000" b="1" dirty="0" smtClean="0">
                <a:solidFill>
                  <a:srgbClr val="00B050"/>
                </a:solidFill>
              </a:rPr>
              <a:t>Zorbalık bir davranış biçimidir. Zorbalık yapan kişiler bu davranışlarının yanlış olduğunu ve sebep olduğu zararları fark ettiklerinde, davranışlarını düzeltmek isteyeceklerdir. Bu durumda zorbalık gören ve zorbalığa şahit olan kişilerin yapacağı en doğru şey, zorbalığı bir yetişkine bildirmektir. Bu hem kendileri için hem de zorbalık yapan kişi için en yararlı adım olacaktır.</a:t>
            </a:r>
            <a:endParaRPr lang="tr-TR" sz="2000" b="1" dirty="0">
              <a:solidFill>
                <a:srgbClr val="00B050"/>
              </a:solidFill>
            </a:endParaRPr>
          </a:p>
        </p:txBody>
      </p:sp>
      <p:pic>
        <p:nvPicPr>
          <p:cNvPr id="2051" name="Picture 3" descr="C:\Users\ABDULLAH\Desktop\akran zorbalığı\pdr.png"/>
          <p:cNvPicPr>
            <a:picLocks noChangeAspect="1" noChangeArrowheads="1"/>
          </p:cNvPicPr>
          <p:nvPr/>
        </p:nvPicPr>
        <p:blipFill>
          <a:blip r:embed="rId3" cstate="print"/>
          <a:srcRect/>
          <a:stretch>
            <a:fillRect/>
          </a:stretch>
        </p:blipFill>
        <p:spPr bwMode="auto">
          <a:xfrm>
            <a:off x="1772816" y="5940152"/>
            <a:ext cx="3383695" cy="2955379"/>
          </a:xfrm>
          <a:prstGeom prst="rect">
            <a:avLst/>
          </a:prstGeom>
          <a:noFill/>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1547664"/>
            <a:ext cx="6857999" cy="1015663"/>
          </a:xfrm>
          <a:prstGeom prst="rect">
            <a:avLst/>
          </a:prstGeom>
          <a:noFill/>
        </p:spPr>
        <p:txBody>
          <a:bodyPr wrap="square" rtlCol="0">
            <a:spAutoFit/>
          </a:bodyPr>
          <a:lstStyle/>
          <a:p>
            <a:pPr algn="ctr"/>
            <a:r>
              <a:rPr lang="tr-TR" sz="2000" b="1" dirty="0" smtClean="0">
                <a:solidFill>
                  <a:schemeClr val="accent3">
                    <a:lumMod val="50000"/>
                  </a:schemeClr>
                </a:solidFill>
              </a:rPr>
              <a:t>Hepimiz zaman zaman öfkelenebiliriz. Bu çok normaldir. Önemli olan öfkemizi kontrol altına alıp, zorbalığa başvurmamaktır.</a:t>
            </a:r>
            <a:endParaRPr lang="tr-TR" sz="2000" b="1" dirty="0">
              <a:solidFill>
                <a:schemeClr val="accent3">
                  <a:lumMod val="50000"/>
                </a:schemeClr>
              </a:solidFill>
            </a:endParaRPr>
          </a:p>
        </p:txBody>
      </p:sp>
      <p:pic>
        <p:nvPicPr>
          <p:cNvPr id="1026" name="Picture 2" descr="C:\Users\ABDULLAH\Desktop\akran zorbalığı\сердитый-мальчик-300x289.jpg"/>
          <p:cNvPicPr>
            <a:picLocks noChangeAspect="1" noChangeArrowheads="1"/>
          </p:cNvPicPr>
          <p:nvPr/>
        </p:nvPicPr>
        <p:blipFill>
          <a:blip r:embed="rId2" cstate="print"/>
          <a:srcRect/>
          <a:stretch>
            <a:fillRect/>
          </a:stretch>
        </p:blipFill>
        <p:spPr bwMode="auto">
          <a:xfrm>
            <a:off x="3933056" y="2627784"/>
            <a:ext cx="2765106" cy="2664296"/>
          </a:xfrm>
          <a:prstGeom prst="rect">
            <a:avLst/>
          </a:prstGeom>
          <a:noFill/>
        </p:spPr>
      </p:pic>
      <p:sp>
        <p:nvSpPr>
          <p:cNvPr id="8" name="7 Metin kutusu"/>
          <p:cNvSpPr txBox="1"/>
          <p:nvPr/>
        </p:nvSpPr>
        <p:spPr>
          <a:xfrm>
            <a:off x="188640" y="683568"/>
            <a:ext cx="4880119" cy="523220"/>
          </a:xfrm>
          <a:prstGeom prst="rect">
            <a:avLst/>
          </a:prstGeom>
          <a:noFill/>
        </p:spPr>
        <p:txBody>
          <a:bodyPr wrap="none" rtlCol="0">
            <a:spAutoFit/>
          </a:bodyPr>
          <a:lstStyle/>
          <a:p>
            <a:r>
              <a:rPr lang="tr-TR" sz="2800" b="1" i="1" dirty="0" smtClean="0">
                <a:solidFill>
                  <a:srgbClr val="FF0000"/>
                </a:solidFill>
              </a:rPr>
              <a:t>KOLAY ÖFKELENEN BİRİ MİSİN </a:t>
            </a:r>
            <a:endParaRPr lang="tr-TR" sz="2800" b="1" i="1" dirty="0">
              <a:solidFill>
                <a:srgbClr val="FF0000"/>
              </a:solidFill>
            </a:endParaRPr>
          </a:p>
        </p:txBody>
      </p:sp>
      <p:pic>
        <p:nvPicPr>
          <p:cNvPr id="1027" name="Picture 3" descr="C:\Users\ABDULLAH\Desktop\akran zorbalığı\indir (3).jpg"/>
          <p:cNvPicPr>
            <a:picLocks noChangeAspect="1" noChangeArrowheads="1"/>
          </p:cNvPicPr>
          <p:nvPr/>
        </p:nvPicPr>
        <p:blipFill>
          <a:blip r:embed="rId3" cstate="print"/>
          <a:srcRect/>
          <a:stretch>
            <a:fillRect/>
          </a:stretch>
        </p:blipFill>
        <p:spPr bwMode="auto">
          <a:xfrm>
            <a:off x="4941168" y="323528"/>
            <a:ext cx="1524000" cy="1143000"/>
          </a:xfrm>
          <a:prstGeom prst="rect">
            <a:avLst/>
          </a:prstGeom>
          <a:noFill/>
        </p:spPr>
      </p:pic>
      <p:sp>
        <p:nvSpPr>
          <p:cNvPr id="10" name="9 Oval Belirtme Çizgisi"/>
          <p:cNvSpPr/>
          <p:nvPr/>
        </p:nvSpPr>
        <p:spPr>
          <a:xfrm>
            <a:off x="1340768" y="2771800"/>
            <a:ext cx="2376264" cy="792088"/>
          </a:xfrm>
          <a:prstGeom prst="wedgeEllipseCallout">
            <a:avLst>
              <a:gd name="adj1" fmla="val 72546"/>
              <a:gd name="adj2" fmla="val 7173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smtClean="0"/>
              <a:t>Ne Yapmam Gerek?</a:t>
            </a:r>
            <a:endParaRPr lang="tr-TR" b="1" dirty="0"/>
          </a:p>
        </p:txBody>
      </p:sp>
      <p:pic>
        <p:nvPicPr>
          <p:cNvPr id="1028" name="Picture 4" descr="C:\Users\ABDULLAH\Desktop\akran zorbalığı\indir (4).jpg"/>
          <p:cNvPicPr>
            <a:picLocks noChangeAspect="1" noChangeArrowheads="1"/>
          </p:cNvPicPr>
          <p:nvPr/>
        </p:nvPicPr>
        <p:blipFill>
          <a:blip r:embed="rId4" cstate="print"/>
          <a:srcRect/>
          <a:stretch>
            <a:fillRect/>
          </a:stretch>
        </p:blipFill>
        <p:spPr bwMode="auto">
          <a:xfrm>
            <a:off x="0" y="3707904"/>
            <a:ext cx="1117898" cy="1625724"/>
          </a:xfrm>
          <a:prstGeom prst="rect">
            <a:avLst/>
          </a:prstGeom>
          <a:noFill/>
        </p:spPr>
      </p:pic>
      <p:sp>
        <p:nvSpPr>
          <p:cNvPr id="12" name="11 Metin kutusu"/>
          <p:cNvSpPr txBox="1"/>
          <p:nvPr/>
        </p:nvSpPr>
        <p:spPr>
          <a:xfrm>
            <a:off x="1052736" y="4283968"/>
            <a:ext cx="3882025" cy="461665"/>
          </a:xfrm>
          <a:prstGeom prst="rect">
            <a:avLst/>
          </a:prstGeom>
          <a:noFill/>
        </p:spPr>
        <p:txBody>
          <a:bodyPr wrap="none" rtlCol="0">
            <a:spAutoFit/>
          </a:bodyPr>
          <a:lstStyle/>
          <a:p>
            <a:r>
              <a:rPr lang="tr-TR" b="1" dirty="0" smtClean="0"/>
              <a:t>Öfkelendiğin Anda Kırmızı Işık; </a:t>
            </a:r>
            <a:r>
              <a:rPr lang="tr-TR" sz="2400" b="1" dirty="0" smtClean="0">
                <a:solidFill>
                  <a:srgbClr val="FF0000"/>
                </a:solidFill>
              </a:rPr>
              <a:t>DUR !</a:t>
            </a:r>
            <a:endParaRPr lang="tr-TR" sz="2400" b="1" dirty="0">
              <a:solidFill>
                <a:srgbClr val="FF0000"/>
              </a:solidFill>
            </a:endParaRPr>
          </a:p>
        </p:txBody>
      </p:sp>
      <p:pic>
        <p:nvPicPr>
          <p:cNvPr id="1029" name="Picture 5" descr="C:\Users\ABDULLAH\Desktop\akran zorbalığı\indir (4) - Kopya.jpg"/>
          <p:cNvPicPr>
            <a:picLocks noChangeAspect="1" noChangeArrowheads="1"/>
          </p:cNvPicPr>
          <p:nvPr/>
        </p:nvPicPr>
        <p:blipFill>
          <a:blip r:embed="rId5" cstate="print"/>
          <a:srcRect/>
          <a:stretch>
            <a:fillRect/>
          </a:stretch>
        </p:blipFill>
        <p:spPr bwMode="auto">
          <a:xfrm>
            <a:off x="980728" y="5364088"/>
            <a:ext cx="1152128" cy="1800200"/>
          </a:xfrm>
          <a:prstGeom prst="rect">
            <a:avLst/>
          </a:prstGeom>
          <a:noFill/>
        </p:spPr>
      </p:pic>
      <p:sp>
        <p:nvSpPr>
          <p:cNvPr id="14" name="13 Metin kutusu"/>
          <p:cNvSpPr txBox="1"/>
          <p:nvPr/>
        </p:nvSpPr>
        <p:spPr>
          <a:xfrm>
            <a:off x="2060848" y="5508104"/>
            <a:ext cx="2520242" cy="369332"/>
          </a:xfrm>
          <a:prstGeom prst="rect">
            <a:avLst/>
          </a:prstGeom>
          <a:noFill/>
        </p:spPr>
        <p:txBody>
          <a:bodyPr wrap="none" rtlCol="0">
            <a:spAutoFit/>
          </a:bodyPr>
          <a:lstStyle/>
          <a:p>
            <a:r>
              <a:rPr lang="tr-TR" b="1" dirty="0" smtClean="0"/>
              <a:t>Sarı Işık; </a:t>
            </a:r>
            <a:r>
              <a:rPr lang="tr-TR" b="1" dirty="0" smtClean="0">
                <a:solidFill>
                  <a:srgbClr val="FFC000"/>
                </a:solidFill>
              </a:rPr>
              <a:t>DÜŞÜN! BEKLE!</a:t>
            </a:r>
            <a:endParaRPr lang="tr-TR" b="1" dirty="0">
              <a:solidFill>
                <a:srgbClr val="FFC000"/>
              </a:solidFill>
            </a:endParaRPr>
          </a:p>
        </p:txBody>
      </p:sp>
      <p:sp>
        <p:nvSpPr>
          <p:cNvPr id="16" name="15 Metin kutusu"/>
          <p:cNvSpPr txBox="1"/>
          <p:nvPr/>
        </p:nvSpPr>
        <p:spPr>
          <a:xfrm>
            <a:off x="2060848" y="5868144"/>
            <a:ext cx="3689215" cy="1200329"/>
          </a:xfrm>
          <a:prstGeom prst="rect">
            <a:avLst/>
          </a:prstGeom>
          <a:noFill/>
        </p:spPr>
        <p:txBody>
          <a:bodyPr wrap="none" rtlCol="0">
            <a:spAutoFit/>
          </a:bodyPr>
          <a:lstStyle/>
          <a:p>
            <a:pPr>
              <a:buFont typeface="Arial" pitchFamily="34" charset="0"/>
              <a:buChar char="•"/>
            </a:pPr>
            <a:r>
              <a:rPr lang="tr-TR" b="1" dirty="0" smtClean="0">
                <a:solidFill>
                  <a:schemeClr val="tx2">
                    <a:lumMod val="75000"/>
                  </a:schemeClr>
                </a:solidFill>
              </a:rPr>
              <a:t>Sorununu ve ne hissettiğini söyle</a:t>
            </a:r>
          </a:p>
          <a:p>
            <a:pPr>
              <a:buFont typeface="Arial" pitchFamily="34" charset="0"/>
              <a:buChar char="•"/>
            </a:pPr>
            <a:r>
              <a:rPr lang="tr-TR" b="1" dirty="0" smtClean="0">
                <a:solidFill>
                  <a:schemeClr val="tx2">
                    <a:lumMod val="75000"/>
                  </a:schemeClr>
                </a:solidFill>
              </a:rPr>
              <a:t>Olumlu bir hedef belirle</a:t>
            </a:r>
          </a:p>
          <a:p>
            <a:pPr>
              <a:buFont typeface="Arial" pitchFamily="34" charset="0"/>
              <a:buChar char="•"/>
            </a:pPr>
            <a:r>
              <a:rPr lang="tr-TR" b="1" dirty="0" smtClean="0">
                <a:solidFill>
                  <a:schemeClr val="tx2">
                    <a:lumMod val="75000"/>
                  </a:schemeClr>
                </a:solidFill>
              </a:rPr>
              <a:t>Farklı çözüm yolları düşün</a:t>
            </a:r>
          </a:p>
          <a:p>
            <a:pPr>
              <a:buFont typeface="Arial" pitchFamily="34" charset="0"/>
              <a:buChar char="•"/>
            </a:pPr>
            <a:r>
              <a:rPr lang="tr-TR" b="1" dirty="0" smtClean="0">
                <a:solidFill>
                  <a:schemeClr val="tx2">
                    <a:lumMod val="75000"/>
                  </a:schemeClr>
                </a:solidFill>
              </a:rPr>
              <a:t>Seçiminin ilerdeki sonuçlarını düşün</a:t>
            </a:r>
            <a:endParaRPr lang="tr-TR" b="1" dirty="0">
              <a:solidFill>
                <a:schemeClr val="tx2">
                  <a:lumMod val="75000"/>
                </a:schemeClr>
              </a:solidFill>
            </a:endParaRPr>
          </a:p>
        </p:txBody>
      </p:sp>
      <p:sp>
        <p:nvSpPr>
          <p:cNvPr id="17" name="16 Metin kutusu"/>
          <p:cNvSpPr txBox="1"/>
          <p:nvPr/>
        </p:nvSpPr>
        <p:spPr>
          <a:xfrm>
            <a:off x="1268760" y="7884368"/>
            <a:ext cx="5659947" cy="369332"/>
          </a:xfrm>
          <a:prstGeom prst="rect">
            <a:avLst/>
          </a:prstGeom>
          <a:noFill/>
        </p:spPr>
        <p:txBody>
          <a:bodyPr wrap="none" rtlCol="0">
            <a:spAutoFit/>
          </a:bodyPr>
          <a:lstStyle/>
          <a:p>
            <a:r>
              <a:rPr lang="tr-TR" b="1" dirty="0" smtClean="0"/>
              <a:t>Olumlu, Zarar Vermeyen Bir Yol Bul Ve Yeşil Işık; </a:t>
            </a:r>
            <a:r>
              <a:rPr lang="tr-TR" b="1" dirty="0" smtClean="0">
                <a:solidFill>
                  <a:srgbClr val="00B050"/>
                </a:solidFill>
              </a:rPr>
              <a:t>UYGULA!</a:t>
            </a:r>
            <a:endParaRPr lang="tr-TR" b="1" dirty="0">
              <a:solidFill>
                <a:srgbClr val="00B050"/>
              </a:solidFill>
            </a:endParaRPr>
          </a:p>
        </p:txBody>
      </p:sp>
      <p:pic>
        <p:nvPicPr>
          <p:cNvPr id="2" name="Picture 2" descr="C:\Users\ABDULLAH\Desktop\akran zorbalığı\indir (2) - Kopya.jpg"/>
          <p:cNvPicPr>
            <a:picLocks noChangeAspect="1" noChangeArrowheads="1"/>
          </p:cNvPicPr>
          <p:nvPr/>
        </p:nvPicPr>
        <p:blipFill>
          <a:blip r:embed="rId6" cstate="print"/>
          <a:srcRect/>
          <a:stretch>
            <a:fillRect/>
          </a:stretch>
        </p:blipFill>
        <p:spPr bwMode="auto">
          <a:xfrm>
            <a:off x="260648" y="7236297"/>
            <a:ext cx="1080120" cy="1741204"/>
          </a:xfrm>
          <a:prstGeom prst="rect">
            <a:avLst/>
          </a:prstGeom>
          <a:noFill/>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613798" cy="400110"/>
          </a:xfrm>
          <a:prstGeom prst="rect">
            <a:avLst/>
          </a:prstGeom>
          <a:noFill/>
        </p:spPr>
        <p:txBody>
          <a:bodyPr wrap="none" rtlCol="0">
            <a:spAutoFit/>
          </a:bodyPr>
          <a:lstStyle/>
          <a:p>
            <a:r>
              <a:rPr lang="tr-TR" sz="2000" b="1" i="1" dirty="0" smtClean="0">
                <a:solidFill>
                  <a:srgbClr val="C00000"/>
                </a:solidFill>
              </a:rPr>
              <a:t>İlk Önce Öfkenin Nasıl Kontrol Edileceğini Öğrenmek Gerekir;</a:t>
            </a:r>
            <a:endParaRPr lang="tr-TR" sz="2000" b="1" i="1" dirty="0">
              <a:solidFill>
                <a:srgbClr val="C00000"/>
              </a:solidFill>
            </a:endParaRPr>
          </a:p>
        </p:txBody>
      </p:sp>
      <p:sp>
        <p:nvSpPr>
          <p:cNvPr id="5" name="4 Metin kutusu"/>
          <p:cNvSpPr txBox="1"/>
          <p:nvPr/>
        </p:nvSpPr>
        <p:spPr>
          <a:xfrm>
            <a:off x="0" y="755576"/>
            <a:ext cx="6669360" cy="5078313"/>
          </a:xfrm>
          <a:prstGeom prst="rect">
            <a:avLst/>
          </a:prstGeom>
          <a:noFill/>
        </p:spPr>
        <p:txBody>
          <a:bodyPr wrap="square" rtlCol="0">
            <a:spAutoFit/>
          </a:bodyPr>
          <a:lstStyle/>
          <a:p>
            <a:pPr>
              <a:buFont typeface="Arial" pitchFamily="34" charset="0"/>
              <a:buChar char="•"/>
            </a:pPr>
            <a:r>
              <a:rPr lang="tr-TR" b="1" dirty="0" smtClean="0">
                <a:solidFill>
                  <a:schemeClr val="tx2"/>
                </a:solidFill>
              </a:rPr>
              <a:t>Hemen durun ve içinizden 10a kadar sayın. Bunu yaparken birkaç kez derin nefes alın ve yavaşça verin.</a:t>
            </a:r>
          </a:p>
          <a:p>
            <a:pPr>
              <a:buFont typeface="Arial" pitchFamily="34" charset="0"/>
              <a:buChar char="•"/>
            </a:pPr>
            <a:endParaRPr lang="tr-TR" dirty="0" smtClean="0"/>
          </a:p>
          <a:p>
            <a:pPr>
              <a:buFont typeface="Arial" pitchFamily="34" charset="0"/>
              <a:buChar char="•"/>
            </a:pPr>
            <a:r>
              <a:rPr lang="tr-TR" b="1" dirty="0" smtClean="0">
                <a:solidFill>
                  <a:schemeClr val="accent2"/>
                </a:solidFill>
              </a:rPr>
              <a:t>Kendi kendinize sakin ol deyin.</a:t>
            </a:r>
          </a:p>
          <a:p>
            <a:pPr>
              <a:buFont typeface="Arial" pitchFamily="34" charset="0"/>
              <a:buChar char="•"/>
            </a:pPr>
            <a:endParaRPr lang="tr-TR" dirty="0" smtClean="0"/>
          </a:p>
          <a:p>
            <a:pPr>
              <a:buFont typeface="Arial" pitchFamily="34" charset="0"/>
              <a:buChar char="•"/>
            </a:pPr>
            <a:r>
              <a:rPr lang="tr-TR" b="1" dirty="0" smtClean="0">
                <a:solidFill>
                  <a:schemeClr val="accent3"/>
                </a:solidFill>
              </a:rPr>
              <a:t>Karşınızdaki kişiye çok öfkeli olduğunuzu ve sakinleşene kadar bu konuyu konuşmak istemediğinizi söyleyin.</a:t>
            </a:r>
          </a:p>
          <a:p>
            <a:pPr>
              <a:buFont typeface="Arial" pitchFamily="34" charset="0"/>
              <a:buChar char="•"/>
            </a:pPr>
            <a:endParaRPr lang="tr-TR" dirty="0" smtClean="0"/>
          </a:p>
          <a:p>
            <a:pPr>
              <a:buFont typeface="Arial" pitchFamily="34" charset="0"/>
              <a:buChar char="•"/>
            </a:pPr>
            <a:r>
              <a:rPr lang="tr-TR" b="1" dirty="0" smtClean="0">
                <a:solidFill>
                  <a:schemeClr val="accent4"/>
                </a:solidFill>
              </a:rPr>
              <a:t>Sizi sakinleştirebilecek bir etkinlikle uğraşın.</a:t>
            </a:r>
          </a:p>
          <a:p>
            <a:pPr>
              <a:buFont typeface="Arial" pitchFamily="34" charset="0"/>
              <a:buChar char="•"/>
            </a:pPr>
            <a:endParaRPr lang="tr-TR" dirty="0" smtClean="0"/>
          </a:p>
          <a:p>
            <a:pPr>
              <a:buFont typeface="Arial" pitchFamily="34" charset="0"/>
              <a:buChar char="•"/>
            </a:pPr>
            <a:r>
              <a:rPr lang="tr-TR" b="1" dirty="0" smtClean="0">
                <a:solidFill>
                  <a:schemeClr val="accent1"/>
                </a:solidFill>
              </a:rPr>
              <a:t>Sizi öfkelendiren ortamdan uzaklaşın.</a:t>
            </a:r>
          </a:p>
          <a:p>
            <a:pPr>
              <a:buFont typeface="Arial" pitchFamily="34" charset="0"/>
              <a:buChar char="•"/>
            </a:pPr>
            <a:endParaRPr lang="tr-TR" dirty="0" smtClean="0"/>
          </a:p>
          <a:p>
            <a:pPr>
              <a:buFont typeface="Arial" pitchFamily="34" charset="0"/>
              <a:buChar char="•"/>
            </a:pPr>
            <a:r>
              <a:rPr lang="tr-TR" b="1" dirty="0" smtClean="0">
                <a:solidFill>
                  <a:schemeClr val="accent6"/>
                </a:solidFill>
              </a:rPr>
              <a:t>Sakinleştiğinizde kişinin yanına dönün ve soruna bir çözüm bulmaya çalışın.</a:t>
            </a:r>
          </a:p>
          <a:p>
            <a:pPr>
              <a:buFont typeface="Arial" pitchFamily="34" charset="0"/>
              <a:buChar char="•"/>
            </a:pPr>
            <a:endParaRPr lang="tr-TR" dirty="0" smtClean="0"/>
          </a:p>
          <a:p>
            <a:pPr>
              <a:buFont typeface="Arial" pitchFamily="34" charset="0"/>
              <a:buChar char="•"/>
            </a:pPr>
            <a:r>
              <a:rPr lang="tr-TR" b="1" dirty="0" smtClean="0">
                <a:solidFill>
                  <a:schemeClr val="accent5"/>
                </a:solidFill>
              </a:rPr>
              <a:t>Unutmayın! Bunları yaparken bir yandan karşınızdaki kişiyi incitmekten kaçınırken bir yandan da ona öfkenin nasıl kontrol edilebileceğini öğretmiş olursunuz.</a:t>
            </a:r>
            <a:endParaRPr lang="tr-TR" b="1" dirty="0">
              <a:solidFill>
                <a:schemeClr val="accent5"/>
              </a:solidFill>
            </a:endParaRPr>
          </a:p>
        </p:txBody>
      </p:sp>
      <p:sp>
        <p:nvSpPr>
          <p:cNvPr id="6" name="5 Metin kutusu"/>
          <p:cNvSpPr txBox="1"/>
          <p:nvPr/>
        </p:nvSpPr>
        <p:spPr>
          <a:xfrm>
            <a:off x="0" y="8172400"/>
            <a:ext cx="6858000" cy="646331"/>
          </a:xfrm>
          <a:prstGeom prst="rect">
            <a:avLst/>
          </a:prstGeom>
          <a:noFill/>
        </p:spPr>
        <p:txBody>
          <a:bodyPr wrap="square" rtlCol="0">
            <a:spAutoFit/>
          </a:bodyPr>
          <a:lstStyle/>
          <a:p>
            <a:pPr algn="ctr"/>
            <a:r>
              <a:rPr lang="tr-TR" b="1" i="1" u="sng" dirty="0" smtClean="0">
                <a:solidFill>
                  <a:srgbClr val="FF0000"/>
                </a:solidFill>
              </a:rPr>
              <a:t>Öfkenize Hakim Olmak Ve Kurallara Uymak, Zorbalık Yapmaktan Daha Fazla Cesaret Ve Emek İster !</a:t>
            </a:r>
            <a:endParaRPr lang="tr-TR" b="1" i="1" u="sng" dirty="0">
              <a:solidFill>
                <a:srgbClr val="FF0000"/>
              </a:solidFill>
            </a:endParaRPr>
          </a:p>
        </p:txBody>
      </p:sp>
      <p:pic>
        <p:nvPicPr>
          <p:cNvPr id="2050" name="Picture 2" descr="C:\Users\ABDULLAH\Desktop\akran zorbalığı\-58725-popoji.jpg"/>
          <p:cNvPicPr>
            <a:picLocks noChangeAspect="1" noChangeArrowheads="1"/>
          </p:cNvPicPr>
          <p:nvPr/>
        </p:nvPicPr>
        <p:blipFill>
          <a:blip r:embed="rId2" cstate="print"/>
          <a:srcRect/>
          <a:stretch>
            <a:fillRect/>
          </a:stretch>
        </p:blipFill>
        <p:spPr bwMode="auto">
          <a:xfrm>
            <a:off x="1124744" y="5796136"/>
            <a:ext cx="4176464" cy="2232249"/>
          </a:xfrm>
          <a:prstGeom prst="rect">
            <a:avLst/>
          </a:prstGeom>
          <a:noFill/>
        </p:spPr>
      </p:pic>
    </p:spTree>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DULLAH\Desktop\akran zorbalığı\puzzles_02.png"/>
          <p:cNvPicPr>
            <a:picLocks noChangeAspect="1" noChangeArrowheads="1"/>
          </p:cNvPicPr>
          <p:nvPr/>
        </p:nvPicPr>
        <p:blipFill>
          <a:blip r:embed="rId2" cstate="print"/>
          <a:srcRect/>
          <a:stretch>
            <a:fillRect/>
          </a:stretch>
        </p:blipFill>
        <p:spPr bwMode="auto">
          <a:xfrm>
            <a:off x="188640" y="179512"/>
            <a:ext cx="2520280" cy="2016224"/>
          </a:xfrm>
          <a:prstGeom prst="rect">
            <a:avLst/>
          </a:prstGeom>
          <a:noFill/>
        </p:spPr>
      </p:pic>
      <p:sp>
        <p:nvSpPr>
          <p:cNvPr id="5" name="4 Dikdörtgen"/>
          <p:cNvSpPr/>
          <p:nvPr/>
        </p:nvSpPr>
        <p:spPr>
          <a:xfrm>
            <a:off x="2780928" y="611560"/>
            <a:ext cx="3384376"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dirty="0" smtClean="0">
                <a:ln w="31550" cmpd="sng">
                  <a:solidFill>
                    <a:schemeClr val="accent6">
                      <a:lumMod val="75000"/>
                    </a:schemeClr>
                  </a:solidFill>
                  <a:prstDash val="solid"/>
                </a:ln>
                <a:solidFill>
                  <a:schemeClr val="accent6">
                    <a:lumMod val="20000"/>
                    <a:lumOff val="80000"/>
                  </a:schemeClr>
                </a:solidFill>
                <a:effectLst>
                  <a:outerShdw blurRad="50800" dist="38100" dir="2700000" algn="tl" rotWithShape="0">
                    <a:prstClr val="black">
                      <a:alpha val="40000"/>
                    </a:prstClr>
                  </a:outerShdw>
                </a:effectLst>
              </a:rPr>
              <a:t>ETKİNLİK</a:t>
            </a:r>
          </a:p>
          <a:p>
            <a:pPr algn="ct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5 Metin kutusu"/>
          <p:cNvSpPr txBox="1"/>
          <p:nvPr/>
        </p:nvSpPr>
        <p:spPr>
          <a:xfrm>
            <a:off x="0" y="2195736"/>
            <a:ext cx="6858000" cy="5355312"/>
          </a:xfrm>
          <a:prstGeom prst="rect">
            <a:avLst/>
          </a:prstGeom>
          <a:noFill/>
        </p:spPr>
        <p:txBody>
          <a:bodyPr wrap="square" rtlCol="0">
            <a:spAutoFit/>
          </a:bodyPr>
          <a:lstStyle/>
          <a:p>
            <a:r>
              <a:rPr lang="tr-TR" dirty="0" smtClean="0"/>
              <a:t>Ayşe eve geldiği zaman öfkesinden yerinde duramıyordu. Annesi ne olduğunu sorduğu zaman aldığı cevap sadece kapı çarpma sesi oldu. Ayşe odasına gidip kapıyı kapadı. Annesinin sesini duydu: ‘Ayşe kızım ne oldu?’</a:t>
            </a:r>
          </a:p>
          <a:p>
            <a:r>
              <a:rPr lang="tr-TR" dirty="0" smtClean="0"/>
              <a:t>Ayşe derin derin nefes aldı. Odanın içinde dolaşmaya başladı. Kendi kendine Sakin Ol dedi. Biraz sonra kendisini daha iyi hissetmeye başlamıştı. Annesi hala kapıdaydı. Ayşe kapıyı açtı. Annesi meraklı ve telaşlıydı: ‘Ayşe bir şey mi oldu kızım?’ diye sordu. Ayşe kıpkırmızı olmuş yüzünü kaldırarak: ‘Berk’ dedi. ‘Berk sınıfın ortasında benim sınavlarda kopya çektiğimi ve öğretmenlere yalakalık yaptığımı söyledi. Rezil oldum anne!’</a:t>
            </a:r>
          </a:p>
          <a:p>
            <a:r>
              <a:rPr lang="tr-TR" b="1" dirty="0" smtClean="0"/>
              <a:t>Annesi:</a:t>
            </a:r>
            <a:r>
              <a:rPr lang="tr-TR" dirty="0" smtClean="0"/>
              <a:t> Peki ne yapmayı düşünüyorsun?</a:t>
            </a:r>
          </a:p>
          <a:p>
            <a:r>
              <a:rPr lang="tr-TR" b="1" dirty="0" smtClean="0"/>
              <a:t>Ayşe: </a:t>
            </a:r>
            <a:r>
              <a:rPr lang="tr-TR" dirty="0" smtClean="0"/>
              <a:t>Gidip Berk’in ağzını burnunu dağıtmak istiyorum.</a:t>
            </a:r>
          </a:p>
          <a:p>
            <a:r>
              <a:rPr lang="tr-TR" b="1" dirty="0" smtClean="0"/>
              <a:t>Annesi: </a:t>
            </a:r>
            <a:r>
              <a:rPr lang="tr-TR" dirty="0" smtClean="0"/>
              <a:t>Bu seni haklıyken haksız duruma düşürmez mi?</a:t>
            </a:r>
          </a:p>
          <a:p>
            <a:r>
              <a:rPr lang="tr-TR" b="1" dirty="0" smtClean="0"/>
              <a:t>Ayşe: </a:t>
            </a:r>
            <a:r>
              <a:rPr lang="tr-TR" dirty="0" smtClean="0"/>
              <a:t>Sanırım haklısın.</a:t>
            </a:r>
          </a:p>
          <a:p>
            <a:r>
              <a:rPr lang="tr-TR" b="1" dirty="0" smtClean="0"/>
              <a:t>Annesi: </a:t>
            </a:r>
            <a:r>
              <a:rPr lang="tr-TR" dirty="0" smtClean="0"/>
              <a:t>İstersen biraz sakinleşmeye çalış. Üzerini değiştir. Yemeğini ye. Sonra tekrar konuşalım. Olur mu?</a:t>
            </a:r>
          </a:p>
          <a:p>
            <a:r>
              <a:rPr lang="tr-TR" b="1" dirty="0" smtClean="0"/>
              <a:t>Ayşe: </a:t>
            </a:r>
            <a:r>
              <a:rPr lang="tr-TR" dirty="0" smtClean="0"/>
              <a:t>Tamam anne. Kendimi biraz daha iyi hissediyorum. Bununla baş edebilirim.</a:t>
            </a:r>
            <a:endParaRPr lang="tr-TR" dirty="0"/>
          </a:p>
        </p:txBody>
      </p:sp>
      <p:sp>
        <p:nvSpPr>
          <p:cNvPr id="7" name="6 Metin kutusu"/>
          <p:cNvSpPr txBox="1"/>
          <p:nvPr/>
        </p:nvSpPr>
        <p:spPr>
          <a:xfrm>
            <a:off x="404664" y="7596336"/>
            <a:ext cx="5524526" cy="369332"/>
          </a:xfrm>
          <a:prstGeom prst="rect">
            <a:avLst/>
          </a:prstGeom>
          <a:noFill/>
        </p:spPr>
        <p:txBody>
          <a:bodyPr wrap="none" rtlCol="0">
            <a:spAutoFit/>
          </a:bodyPr>
          <a:lstStyle/>
          <a:p>
            <a:pPr>
              <a:buFont typeface="Arial" pitchFamily="34" charset="0"/>
              <a:buChar char="•"/>
            </a:pPr>
            <a:r>
              <a:rPr lang="tr-TR" b="1" dirty="0" smtClean="0">
                <a:solidFill>
                  <a:srgbClr val="FF0000"/>
                </a:solidFill>
              </a:rPr>
              <a:t>Ayşe’nin sakinleşmek için kullandığı yöntemler nelerdi?</a:t>
            </a:r>
            <a:endParaRPr lang="tr-TR" b="1" dirty="0">
              <a:solidFill>
                <a:srgbClr val="FF0000"/>
              </a:solidFill>
            </a:endParaRPr>
          </a:p>
        </p:txBody>
      </p:sp>
      <p:sp>
        <p:nvSpPr>
          <p:cNvPr id="8" name="7 Metin kutusu"/>
          <p:cNvSpPr txBox="1"/>
          <p:nvPr/>
        </p:nvSpPr>
        <p:spPr>
          <a:xfrm>
            <a:off x="404664" y="8100392"/>
            <a:ext cx="6264696" cy="369332"/>
          </a:xfrm>
          <a:prstGeom prst="rect">
            <a:avLst/>
          </a:prstGeom>
          <a:noFill/>
        </p:spPr>
        <p:txBody>
          <a:bodyPr wrap="square" rtlCol="0">
            <a:spAutoFit/>
          </a:bodyPr>
          <a:lstStyle/>
          <a:p>
            <a:pPr>
              <a:buFont typeface="Arial" pitchFamily="34" charset="0"/>
              <a:buChar char="•"/>
            </a:pPr>
            <a:r>
              <a:rPr lang="tr-TR" b="1" dirty="0" smtClean="0">
                <a:solidFill>
                  <a:srgbClr val="FF0000"/>
                </a:solidFill>
              </a:rPr>
              <a:t>Sizin de buna benzer yaşantılarınız oldu mu? </a:t>
            </a:r>
            <a:endParaRPr lang="tr-TR"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DULLAH\Desktop\akran zorbalığı\sosyal-faaliyet-insan-kaynakları.jpg"/>
          <p:cNvPicPr>
            <a:picLocks noChangeAspect="1" noChangeArrowheads="1"/>
          </p:cNvPicPr>
          <p:nvPr/>
        </p:nvPicPr>
        <p:blipFill>
          <a:blip r:embed="rId2" cstate="print"/>
          <a:srcRect/>
          <a:stretch>
            <a:fillRect/>
          </a:stretch>
        </p:blipFill>
        <p:spPr bwMode="auto">
          <a:xfrm>
            <a:off x="0" y="251520"/>
            <a:ext cx="3717032" cy="1872208"/>
          </a:xfrm>
          <a:prstGeom prst="rect">
            <a:avLst/>
          </a:prstGeom>
          <a:noFill/>
        </p:spPr>
      </p:pic>
      <p:sp>
        <p:nvSpPr>
          <p:cNvPr id="5" name="4 Dikdörtgen"/>
          <p:cNvSpPr/>
          <p:nvPr/>
        </p:nvSpPr>
        <p:spPr>
          <a:xfrm>
            <a:off x="3573016" y="971600"/>
            <a:ext cx="3049233" cy="923330"/>
          </a:xfrm>
          <a:prstGeom prst="rect">
            <a:avLst/>
          </a:prstGeom>
          <a:noFill/>
        </p:spPr>
        <p:txBody>
          <a:bodyPr wrap="none" lIns="91440" tIns="45720" rIns="91440" bIns="45720">
            <a:spAutoFit/>
          </a:bodyPr>
          <a:lstStyle/>
          <a:p>
            <a:pPr algn="ctr"/>
            <a:r>
              <a:rPr lang="tr-TR" sz="5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ETKİNLİK</a:t>
            </a:r>
            <a:endParaRPr lang="tr-TR" sz="54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Metin kutusu"/>
          <p:cNvSpPr txBox="1"/>
          <p:nvPr/>
        </p:nvSpPr>
        <p:spPr>
          <a:xfrm>
            <a:off x="0" y="4067944"/>
            <a:ext cx="2039341" cy="400110"/>
          </a:xfrm>
          <a:prstGeom prst="rect">
            <a:avLst/>
          </a:prstGeom>
          <a:noFill/>
        </p:spPr>
        <p:txBody>
          <a:bodyPr wrap="none" rtlCol="0">
            <a:spAutoFit/>
          </a:bodyPr>
          <a:lstStyle/>
          <a:p>
            <a:r>
              <a:rPr lang="tr-TR" sz="2000" b="1" dirty="0" smtClean="0">
                <a:solidFill>
                  <a:srgbClr val="FF0000"/>
                </a:solidFill>
              </a:rPr>
              <a:t>BEN ÖFKELİYKEN </a:t>
            </a:r>
            <a:endParaRPr lang="tr-TR" sz="2000" b="1" dirty="0">
              <a:solidFill>
                <a:srgbClr val="FF0000"/>
              </a:solidFill>
            </a:endParaRPr>
          </a:p>
        </p:txBody>
      </p:sp>
      <p:sp>
        <p:nvSpPr>
          <p:cNvPr id="7" name="6 Metin kutusu"/>
          <p:cNvSpPr txBox="1"/>
          <p:nvPr/>
        </p:nvSpPr>
        <p:spPr>
          <a:xfrm>
            <a:off x="0" y="4788024"/>
            <a:ext cx="6551409" cy="2462213"/>
          </a:xfrm>
          <a:prstGeom prst="rect">
            <a:avLst/>
          </a:prstGeom>
          <a:noFill/>
        </p:spPr>
        <p:txBody>
          <a:bodyPr wrap="none" rtlCol="0">
            <a:spAutoFit/>
          </a:bodyPr>
          <a:lstStyle/>
          <a:p>
            <a:r>
              <a:rPr lang="tr-TR" sz="1600" b="1" dirty="0" smtClean="0">
                <a:solidFill>
                  <a:schemeClr val="tx2"/>
                </a:solidFill>
              </a:rPr>
              <a:t>Ben öfkeliyken……………………………………………………………………………yaparım.</a:t>
            </a:r>
          </a:p>
          <a:p>
            <a:endParaRPr lang="tr-TR" dirty="0" smtClean="0"/>
          </a:p>
          <a:p>
            <a:r>
              <a:rPr lang="tr-TR" sz="1600" b="1" dirty="0" smtClean="0">
                <a:solidFill>
                  <a:schemeClr val="accent2"/>
                </a:solidFill>
              </a:rPr>
              <a:t>Ben öfkeliyken yüzüm………………………………………………………………………………</a:t>
            </a:r>
          </a:p>
          <a:p>
            <a:endParaRPr lang="tr-TR" dirty="0" smtClean="0"/>
          </a:p>
          <a:p>
            <a:r>
              <a:rPr lang="tr-TR" b="1" dirty="0" smtClean="0">
                <a:solidFill>
                  <a:schemeClr val="accent3"/>
                </a:solidFill>
              </a:rPr>
              <a:t>Ben öfkeliyken ses tonum…………………………………………………………...</a:t>
            </a:r>
          </a:p>
          <a:p>
            <a:endParaRPr lang="tr-TR" dirty="0" smtClean="0"/>
          </a:p>
          <a:p>
            <a:r>
              <a:rPr lang="tr-TR" sz="1600" b="1" dirty="0" smtClean="0">
                <a:solidFill>
                  <a:schemeClr val="accent4"/>
                </a:solidFill>
              </a:rPr>
              <a:t>Ben öfkeliyken kalp atışlarım……………………………………………………………………</a:t>
            </a:r>
          </a:p>
          <a:p>
            <a:endParaRPr lang="tr-TR" dirty="0" smtClean="0"/>
          </a:p>
          <a:p>
            <a:r>
              <a:rPr lang="tr-TR" sz="1600" b="1" dirty="0" smtClean="0">
                <a:solidFill>
                  <a:schemeClr val="accent6"/>
                </a:solidFill>
              </a:rPr>
              <a:t>Ben öfkeliyken çevremdekiler yüzümün…………………  göründüğünü söyler.</a:t>
            </a:r>
            <a:endParaRPr lang="tr-TR" sz="1600" b="1" dirty="0">
              <a:solidFill>
                <a:schemeClr val="accent6"/>
              </a:solidFill>
            </a:endParaRPr>
          </a:p>
        </p:txBody>
      </p:sp>
      <p:sp>
        <p:nvSpPr>
          <p:cNvPr id="8" name="7 Dikdörtgen"/>
          <p:cNvSpPr/>
          <p:nvPr/>
        </p:nvSpPr>
        <p:spPr>
          <a:xfrm>
            <a:off x="188640" y="2555776"/>
            <a:ext cx="6312177" cy="923330"/>
          </a:xfrm>
          <a:prstGeom prst="rect">
            <a:avLst/>
          </a:prstGeom>
          <a:noFill/>
        </p:spPr>
        <p:txBody>
          <a:bodyPr wrap="none" lIns="91440" tIns="45720" rIns="91440" bIns="45720">
            <a:spAutoFit/>
          </a:bodyPr>
          <a:lstStyle/>
          <a:p>
            <a:pPr algn="ctr"/>
            <a:r>
              <a:rPr lang="tr-TR" sz="5400" b="1" i="1" cap="none" spc="0" dirty="0" smtClean="0">
                <a:ln w="10541" cmpd="sng">
                  <a:solidFill>
                    <a:schemeClr val="accent1">
                      <a:shade val="88000"/>
                      <a:satMod val="110000"/>
                    </a:schemeClr>
                  </a:solidFill>
                  <a:prstDash val="solid"/>
                </a:ln>
                <a:solidFill>
                  <a:schemeClr val="tx2">
                    <a:lumMod val="60000"/>
                    <a:lumOff val="40000"/>
                  </a:schemeClr>
                </a:solidFill>
                <a:effectLst/>
              </a:rPr>
              <a:t>Boşlukları dolduralım</a:t>
            </a:r>
            <a:endParaRPr lang="tr-TR" sz="5400" b="1" i="1" cap="none" spc="0" dirty="0">
              <a:ln w="10541" cmpd="sng">
                <a:solidFill>
                  <a:schemeClr val="accent1">
                    <a:shade val="88000"/>
                    <a:satMod val="110000"/>
                  </a:schemeClr>
                </a:solidFill>
                <a:prstDash val="solid"/>
              </a:ln>
              <a:solidFill>
                <a:schemeClr val="tx2">
                  <a:lumMod val="60000"/>
                  <a:lumOff val="40000"/>
                </a:schemeClr>
              </a:solidFill>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899592"/>
            <a:ext cx="568863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ZORBALIK NEDİR ? </a:t>
            </a:r>
            <a:endPar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etin kutusu"/>
          <p:cNvSpPr txBox="1"/>
          <p:nvPr/>
        </p:nvSpPr>
        <p:spPr>
          <a:xfrm>
            <a:off x="188640" y="2051720"/>
            <a:ext cx="633670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solidFill>
                  <a:schemeClr val="tx2"/>
                </a:solidFill>
              </a:rPr>
              <a:t>Güç kullanarak, korkutarak, tehdit veya zorlama ile başkaları üzerinde baskı ve üstünlük kurmak anlamına gelir. Bu davranışlar sıklıkla tekrarlanıp ve alışkanlık haline geldiğinde zorbalık olarak adlandırılmalıdır. </a:t>
            </a:r>
            <a:endParaRPr lang="tr-TR" b="1" dirty="0">
              <a:solidFill>
                <a:schemeClr val="tx2"/>
              </a:solidFill>
            </a:endParaRPr>
          </a:p>
        </p:txBody>
      </p:sp>
      <p:sp>
        <p:nvSpPr>
          <p:cNvPr id="6" name="5 Metin kutusu"/>
          <p:cNvSpPr txBox="1"/>
          <p:nvPr/>
        </p:nvSpPr>
        <p:spPr>
          <a:xfrm>
            <a:off x="188640" y="3779912"/>
            <a:ext cx="474937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4">
                    <a:lumMod val="75000"/>
                  </a:schemeClr>
                </a:solidFill>
              </a:rPr>
              <a:t>ZORBA</a:t>
            </a:r>
            <a:r>
              <a:rPr lang="tr-TR" b="1" dirty="0" smtClean="0">
                <a:solidFill>
                  <a:schemeClr val="accent2"/>
                </a:solidFill>
              </a:rPr>
              <a:t>; zorbalık davranışı yapan kişiyi tanımlar. </a:t>
            </a:r>
            <a:endParaRPr lang="tr-TR" b="1" dirty="0">
              <a:solidFill>
                <a:schemeClr val="accent2"/>
              </a:solidFill>
            </a:endParaRPr>
          </a:p>
        </p:txBody>
      </p:sp>
      <p:sp>
        <p:nvSpPr>
          <p:cNvPr id="7" name="6 Metin kutusu"/>
          <p:cNvSpPr txBox="1"/>
          <p:nvPr/>
        </p:nvSpPr>
        <p:spPr>
          <a:xfrm>
            <a:off x="188640" y="5076056"/>
            <a:ext cx="5275740"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solidFill>
              </a:rPr>
              <a:t>Zorbaların zorbalık yaptığı kişilere ise </a:t>
            </a:r>
            <a:r>
              <a:rPr lang="tr-TR" b="1" dirty="0" smtClean="0">
                <a:solidFill>
                  <a:schemeClr val="accent6">
                    <a:lumMod val="75000"/>
                  </a:schemeClr>
                </a:solidFill>
              </a:rPr>
              <a:t>MAĞDUR</a:t>
            </a:r>
            <a:r>
              <a:rPr lang="tr-TR" b="1" dirty="0" smtClean="0">
                <a:solidFill>
                  <a:schemeClr val="accent4"/>
                </a:solidFill>
              </a:rPr>
              <a:t> denir.</a:t>
            </a:r>
            <a:endParaRPr lang="tr-TR" b="1" dirty="0">
              <a:solidFill>
                <a:schemeClr val="accent4"/>
              </a:solidFill>
            </a:endParaRPr>
          </a:p>
        </p:txBody>
      </p:sp>
      <p:pic>
        <p:nvPicPr>
          <p:cNvPr id="6146" name="Picture 2" descr="C:\Users\ABDULLAH\Desktop\akran zorbalığı\k_09131411_balksz1.jpg"/>
          <p:cNvPicPr>
            <a:picLocks noChangeAspect="1" noChangeArrowheads="1"/>
          </p:cNvPicPr>
          <p:nvPr/>
        </p:nvPicPr>
        <p:blipFill>
          <a:blip r:embed="rId2" cstate="print"/>
          <a:srcRect/>
          <a:stretch>
            <a:fillRect/>
          </a:stretch>
        </p:blipFill>
        <p:spPr bwMode="auto">
          <a:xfrm>
            <a:off x="1340768" y="5796136"/>
            <a:ext cx="4114800" cy="2571750"/>
          </a:xfrm>
          <a:prstGeom prst="rect">
            <a:avLst/>
          </a:prstGeom>
          <a:noFill/>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rot="20216160">
            <a:off x="238828" y="6143366"/>
            <a:ext cx="6428939" cy="1200329"/>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7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 </a:t>
            </a:r>
            <a:r>
              <a:rPr lang="tr-TR" sz="7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t>
            </a:r>
            <a:endParaRPr lang="tr-TR" sz="72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C:\Users\ABDULLAH\Desktop\akran zorbalığı\cartoon-children-vector-187556.jpg"/>
          <p:cNvPicPr>
            <a:picLocks noChangeAspect="1" noChangeArrowheads="1"/>
          </p:cNvPicPr>
          <p:nvPr/>
        </p:nvPicPr>
        <p:blipFill>
          <a:blip r:embed="rId2" cstate="print"/>
          <a:srcRect/>
          <a:stretch>
            <a:fillRect/>
          </a:stretch>
        </p:blipFill>
        <p:spPr bwMode="auto">
          <a:xfrm>
            <a:off x="0" y="755576"/>
            <a:ext cx="6597352" cy="4200128"/>
          </a:xfrm>
          <a:prstGeom prst="rect">
            <a:avLst/>
          </a:prstGeom>
          <a:noFill/>
        </p:spPr>
      </p:pic>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04664" y="467544"/>
            <a:ext cx="6120680" cy="17543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tr-TR" sz="3600" b="1" dirty="0" smtClean="0">
                <a:solidFill>
                  <a:schemeClr val="tx2"/>
                </a:solidFill>
              </a:rPr>
              <a:t>       </a:t>
            </a:r>
          </a:p>
          <a:p>
            <a:r>
              <a:rPr lang="tr-TR" sz="3600" b="1" dirty="0" smtClean="0">
                <a:solidFill>
                  <a:schemeClr val="tx2"/>
                </a:solidFill>
              </a:rPr>
              <a:t>     </a:t>
            </a:r>
            <a:r>
              <a:rPr lang="tr-TR"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AKRAN ZORBALIĞI NEDİR?</a:t>
            </a:r>
            <a:r>
              <a:rPr lang="tr-TR" sz="3600" b="1" dirty="0" smtClean="0">
                <a:solidFill>
                  <a:schemeClr val="tx2"/>
                </a:solidFill>
              </a:rPr>
              <a:t> </a:t>
            </a:r>
          </a:p>
          <a:p>
            <a:endParaRPr lang="tr-TR" b="1" dirty="0" smtClean="0">
              <a:solidFill>
                <a:schemeClr val="tx2"/>
              </a:solidFill>
            </a:endParaRPr>
          </a:p>
          <a:p>
            <a:endParaRPr lang="tr-TR" dirty="0" smtClean="0"/>
          </a:p>
        </p:txBody>
      </p:sp>
      <p:sp>
        <p:nvSpPr>
          <p:cNvPr id="8" name="7 Dikdörtgen"/>
          <p:cNvSpPr/>
          <p:nvPr/>
        </p:nvSpPr>
        <p:spPr>
          <a:xfrm rot="21067348">
            <a:off x="61566" y="3092652"/>
            <a:ext cx="5184576"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i="1" dirty="0" smtClean="0"/>
              <a:t>Güçlü durumdaki bir öğrencinin, kendi kazancı veya keyfi için, daha güçsüz olanlara karşı sıkıntı vermek niyeti ile fiziksel,  duygusal, sosyal ya da sözel olarak tekrarlayan saldırılarıdır. </a:t>
            </a:r>
          </a:p>
        </p:txBody>
      </p:sp>
      <p:sp>
        <p:nvSpPr>
          <p:cNvPr id="9" name="8 Dikdörtgen"/>
          <p:cNvSpPr/>
          <p:nvPr/>
        </p:nvSpPr>
        <p:spPr>
          <a:xfrm rot="987945">
            <a:off x="2033657" y="6587873"/>
            <a:ext cx="4195888" cy="923330"/>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tr-TR" b="1" i="1" dirty="0" smtClean="0"/>
              <a:t>Bir ya da birden fazla öğrencinin bir başka öğrenciye (mağdura) sürekli olarak olumsuz eylemlerde bulunmasıdır.</a:t>
            </a:r>
          </a:p>
        </p:txBody>
      </p:sp>
      <p:pic>
        <p:nvPicPr>
          <p:cNvPr id="1026" name="Picture 2" descr="C:\Users\ABDULLAH\Desktop\akran zorbalığı\taquinerie-d-un-peu-d-enfant-45887761.jpg"/>
          <p:cNvPicPr>
            <a:picLocks noChangeAspect="1" noChangeArrowheads="1"/>
          </p:cNvPicPr>
          <p:nvPr/>
        </p:nvPicPr>
        <p:blipFill>
          <a:blip r:embed="rId2" cstate="print"/>
          <a:srcRect/>
          <a:stretch>
            <a:fillRect/>
          </a:stretch>
        </p:blipFill>
        <p:spPr bwMode="auto">
          <a:xfrm>
            <a:off x="260648" y="7380312"/>
            <a:ext cx="3238524" cy="1468611"/>
          </a:xfrm>
          <a:prstGeom prst="rect">
            <a:avLst/>
          </a:prstGeom>
          <a:noFill/>
          <a:ln cmpd="sng">
            <a:solidFill>
              <a:schemeClr val="accent5">
                <a:lumMod val="50000"/>
              </a:schemeClr>
            </a:solidFill>
          </a:ln>
        </p:spPr>
      </p:pic>
      <p:pic>
        <p:nvPicPr>
          <p:cNvPr id="1027" name="Picture 3" descr="C:\Users\ABDULLAH\Desktop\akran zorbalığı\bully2.jpg"/>
          <p:cNvPicPr>
            <a:picLocks noChangeAspect="1" noChangeArrowheads="1"/>
          </p:cNvPicPr>
          <p:nvPr/>
        </p:nvPicPr>
        <p:blipFill>
          <a:blip r:embed="rId3" cstate="print"/>
          <a:srcRect/>
          <a:stretch>
            <a:fillRect/>
          </a:stretch>
        </p:blipFill>
        <p:spPr bwMode="auto">
          <a:xfrm>
            <a:off x="3573016" y="4283968"/>
            <a:ext cx="3140968" cy="2088232"/>
          </a:xfrm>
          <a:prstGeom prst="rect">
            <a:avLst/>
          </a:prstGeom>
          <a:noFill/>
          <a:ln cap="rnd" cmpd="tri">
            <a:solidFill>
              <a:schemeClr val="tx1"/>
            </a:solidFill>
            <a:bevel/>
          </a:ln>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20688" y="467544"/>
            <a:ext cx="5760640" cy="954107"/>
          </a:xfrm>
          <a:prstGeom prst="rect">
            <a:avLst/>
          </a:prstGeom>
          <a:noFill/>
        </p:spPr>
        <p:txBody>
          <a:bodyPr wrap="square" rtlCol="0">
            <a:spAutoFit/>
          </a:bodyPr>
          <a:lstStyle/>
          <a:p>
            <a:r>
              <a:rPr lang="tr-TR" sz="2800" b="1" i="1" dirty="0" smtClean="0">
                <a:solidFill>
                  <a:schemeClr val="accent3">
                    <a:lumMod val="75000"/>
                  </a:schemeClr>
                </a:solidFill>
              </a:rPr>
              <a:t>ZORBALIK TEMELDE 2 KATEGORİYE AYRILIR : </a:t>
            </a:r>
            <a:endParaRPr lang="tr-TR" sz="2800" b="1" i="1" dirty="0">
              <a:solidFill>
                <a:schemeClr val="accent3">
                  <a:lumMod val="75000"/>
                </a:schemeClr>
              </a:solidFill>
            </a:endParaRPr>
          </a:p>
        </p:txBody>
      </p:sp>
      <p:graphicFrame>
        <p:nvGraphicFramePr>
          <p:cNvPr id="6" name="5 Diyagram"/>
          <p:cNvGraphicFramePr/>
          <p:nvPr/>
        </p:nvGraphicFramePr>
        <p:xfrm>
          <a:off x="0" y="1403648"/>
          <a:ext cx="6858000" cy="774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858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b="1" dirty="0" smtClean="0">
                <a:solidFill>
                  <a:schemeClr val="tx1"/>
                </a:solidFill>
              </a:rPr>
              <a:t>     Bir Sözün ya da Eylemin Zorbalık Olarak Adlandırılması İçin !</a:t>
            </a:r>
            <a:endParaRPr lang="tr-TR" sz="2000" b="1" dirty="0">
              <a:solidFill>
                <a:schemeClr val="tx1"/>
              </a:solidFill>
            </a:endParaRPr>
          </a:p>
        </p:txBody>
      </p:sp>
      <p:sp>
        <p:nvSpPr>
          <p:cNvPr id="3" name="2 Metin kutusu"/>
          <p:cNvSpPr txBox="1"/>
          <p:nvPr/>
        </p:nvSpPr>
        <p:spPr>
          <a:xfrm>
            <a:off x="1310199" y="971600"/>
            <a:ext cx="554780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solidFill>
                  <a:schemeClr val="tx2"/>
                </a:solidFill>
              </a:rPr>
              <a:t>Taraflar arasındaki güç dengesinin eşit olmaması gerekir.</a:t>
            </a:r>
          </a:p>
          <a:p>
            <a:endParaRPr lang="tr-TR" dirty="0">
              <a:solidFill>
                <a:schemeClr val="tx2"/>
              </a:solidFill>
            </a:endParaRPr>
          </a:p>
        </p:txBody>
      </p:sp>
      <p:sp>
        <p:nvSpPr>
          <p:cNvPr id="5" name="4 Metin kutusu"/>
          <p:cNvSpPr txBox="1"/>
          <p:nvPr/>
        </p:nvSpPr>
        <p:spPr>
          <a:xfrm>
            <a:off x="1412776" y="2915816"/>
            <a:ext cx="544522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2400" b="1" dirty="0" smtClean="0">
                <a:solidFill>
                  <a:schemeClr val="accent4">
                    <a:lumMod val="50000"/>
                  </a:schemeClr>
                </a:solidFill>
              </a:rPr>
              <a:t>Süreklilik özelliği taşıması gerekir</a:t>
            </a:r>
            <a:r>
              <a:rPr lang="tr-TR" sz="2000" dirty="0" smtClean="0"/>
              <a:t>.</a:t>
            </a:r>
            <a:endParaRPr lang="tr-TR" sz="2000" dirty="0"/>
          </a:p>
        </p:txBody>
      </p:sp>
      <p:sp>
        <p:nvSpPr>
          <p:cNvPr id="6" name="5 Metin kutusu"/>
          <p:cNvSpPr txBox="1"/>
          <p:nvPr/>
        </p:nvSpPr>
        <p:spPr>
          <a:xfrm>
            <a:off x="0" y="3779912"/>
            <a:ext cx="580526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solidFill>
                  <a:schemeClr val="accent3">
                    <a:lumMod val="50000"/>
                  </a:schemeClr>
                </a:solidFill>
              </a:rPr>
              <a:t>Kasıtlı yapılıyor olması gerekir.</a:t>
            </a:r>
            <a:endParaRPr lang="tr-TR" sz="2400" b="1" dirty="0">
              <a:solidFill>
                <a:schemeClr val="accent3">
                  <a:lumMod val="50000"/>
                </a:schemeClr>
              </a:solidFill>
            </a:endParaRPr>
          </a:p>
        </p:txBody>
      </p:sp>
      <p:sp>
        <p:nvSpPr>
          <p:cNvPr id="7" name="6 Metin kutusu"/>
          <p:cNvSpPr txBox="1"/>
          <p:nvPr/>
        </p:nvSpPr>
        <p:spPr>
          <a:xfrm>
            <a:off x="0" y="1979712"/>
            <a:ext cx="576064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b="1" dirty="0" smtClean="0">
                <a:solidFill>
                  <a:schemeClr val="accent6">
                    <a:lumMod val="50000"/>
                  </a:schemeClr>
                </a:solidFill>
              </a:rPr>
              <a:t>Mağdurun bu söz ve eylemlerden rahatsız olması ve kendini koruyamayacak durumda olması gerekir.</a:t>
            </a:r>
            <a:endParaRPr lang="tr-TR" b="1" dirty="0">
              <a:solidFill>
                <a:schemeClr val="accent6">
                  <a:lumMod val="50000"/>
                </a:schemeClr>
              </a:solidFill>
            </a:endParaRPr>
          </a:p>
        </p:txBody>
      </p:sp>
      <p:pic>
        <p:nvPicPr>
          <p:cNvPr id="1026" name="Picture 2" descr="C:\Users\ABDULLAH\Desktop\akran zorbalığı\Resim1.jpg"/>
          <p:cNvPicPr>
            <a:picLocks noChangeAspect="1" noChangeArrowheads="1"/>
          </p:cNvPicPr>
          <p:nvPr/>
        </p:nvPicPr>
        <p:blipFill>
          <a:blip r:embed="rId2" cstate="print"/>
          <a:srcRect/>
          <a:stretch>
            <a:fillRect/>
          </a:stretch>
        </p:blipFill>
        <p:spPr bwMode="auto">
          <a:xfrm>
            <a:off x="0" y="4499992"/>
            <a:ext cx="6858000" cy="4644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2000"/>
                                        <p:tgtEl>
                                          <p:spTgt spid="5">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2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2000"/>
                                        <p:tgtEl>
                                          <p:spTgt spid="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animBg="1"/>
      <p:bldP spid="5" grpId="0" build="p" animBg="1"/>
      <p:bldP spid="6" grpId="0" build="p"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atay Kaydırma"/>
          <p:cNvSpPr/>
          <p:nvPr/>
        </p:nvSpPr>
        <p:spPr>
          <a:xfrm>
            <a:off x="404664" y="539552"/>
            <a:ext cx="6120680" cy="136815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400" b="1" dirty="0" smtClean="0">
                <a:solidFill>
                  <a:schemeClr val="accent2">
                    <a:lumMod val="50000"/>
                  </a:schemeClr>
                </a:solidFill>
                <a:latin typeface="Androgyne" pitchFamily="18" charset="-94"/>
              </a:rPr>
              <a:t>         Akran Zorbalığında 3 Rol Vardır</a:t>
            </a:r>
          </a:p>
        </p:txBody>
      </p:sp>
      <p:pic>
        <p:nvPicPr>
          <p:cNvPr id="2050" name="Picture 2" descr="C:\Users\ABDULLAH\Desktop\akran zorbalığı\indir (2).jpg"/>
          <p:cNvPicPr>
            <a:picLocks noChangeAspect="1" noChangeArrowheads="1"/>
          </p:cNvPicPr>
          <p:nvPr/>
        </p:nvPicPr>
        <p:blipFill>
          <a:blip r:embed="rId2" cstate="print"/>
          <a:srcRect/>
          <a:stretch>
            <a:fillRect/>
          </a:stretch>
        </p:blipFill>
        <p:spPr bwMode="auto">
          <a:xfrm>
            <a:off x="4149080" y="2411760"/>
            <a:ext cx="2448272" cy="2448272"/>
          </a:xfrm>
          <a:prstGeom prst="rect">
            <a:avLst/>
          </a:prstGeom>
          <a:noFill/>
        </p:spPr>
      </p:pic>
      <p:sp>
        <p:nvSpPr>
          <p:cNvPr id="10" name="9 Metin kutusu"/>
          <p:cNvSpPr txBox="1"/>
          <p:nvPr/>
        </p:nvSpPr>
        <p:spPr>
          <a:xfrm>
            <a:off x="3717032" y="1979712"/>
            <a:ext cx="3140968" cy="338554"/>
          </a:xfrm>
          <a:prstGeom prst="rect">
            <a:avLst/>
          </a:prstGeom>
          <a:noFill/>
        </p:spPr>
        <p:txBody>
          <a:bodyPr wrap="square" rtlCol="0">
            <a:spAutoFit/>
          </a:bodyPr>
          <a:lstStyle/>
          <a:p>
            <a:r>
              <a:rPr lang="tr-TR" sz="1600" b="1" i="1" dirty="0" smtClean="0">
                <a:solidFill>
                  <a:schemeClr val="tx2">
                    <a:lumMod val="50000"/>
                  </a:schemeClr>
                </a:solidFill>
              </a:rPr>
              <a:t>  ZORBALIK DAVRANIŞI  GÖSTEREN</a:t>
            </a:r>
            <a:endParaRPr lang="tr-TR" sz="1600" b="1" i="1" dirty="0">
              <a:solidFill>
                <a:schemeClr val="tx2">
                  <a:lumMod val="50000"/>
                </a:schemeClr>
              </a:solidFill>
            </a:endParaRPr>
          </a:p>
        </p:txBody>
      </p:sp>
      <p:pic>
        <p:nvPicPr>
          <p:cNvPr id="2051" name="Picture 3" descr="C:\Users\ABDULLAH\Desktop\akran zorbalığı\stock-illustration-61296138-sad-kid-vector-illustration.jpg"/>
          <p:cNvPicPr>
            <a:picLocks noChangeAspect="1" noChangeArrowheads="1"/>
          </p:cNvPicPr>
          <p:nvPr/>
        </p:nvPicPr>
        <p:blipFill>
          <a:blip r:embed="rId3" cstate="print"/>
          <a:srcRect/>
          <a:stretch>
            <a:fillRect/>
          </a:stretch>
        </p:blipFill>
        <p:spPr bwMode="auto">
          <a:xfrm>
            <a:off x="0" y="2483768"/>
            <a:ext cx="2413000" cy="2413000"/>
          </a:xfrm>
          <a:prstGeom prst="rect">
            <a:avLst/>
          </a:prstGeom>
          <a:noFill/>
        </p:spPr>
      </p:pic>
      <p:sp>
        <p:nvSpPr>
          <p:cNvPr id="11" name="10 Metin kutusu"/>
          <p:cNvSpPr txBox="1"/>
          <p:nvPr/>
        </p:nvSpPr>
        <p:spPr>
          <a:xfrm>
            <a:off x="476672" y="2123728"/>
            <a:ext cx="1399166" cy="461665"/>
          </a:xfrm>
          <a:prstGeom prst="rect">
            <a:avLst/>
          </a:prstGeom>
          <a:noFill/>
        </p:spPr>
        <p:txBody>
          <a:bodyPr wrap="none" rtlCol="0">
            <a:spAutoFit/>
          </a:bodyPr>
          <a:lstStyle/>
          <a:p>
            <a:r>
              <a:rPr lang="tr-TR" sz="2400" b="1" i="1" dirty="0" smtClean="0">
                <a:solidFill>
                  <a:schemeClr val="accent2">
                    <a:lumMod val="50000"/>
                  </a:schemeClr>
                </a:solidFill>
              </a:rPr>
              <a:t>MAĞDUR</a:t>
            </a:r>
            <a:endParaRPr lang="tr-TR" sz="2400" b="1" i="1" dirty="0">
              <a:solidFill>
                <a:schemeClr val="accent2">
                  <a:lumMod val="50000"/>
                </a:schemeClr>
              </a:solidFill>
            </a:endParaRPr>
          </a:p>
        </p:txBody>
      </p:sp>
      <p:pic>
        <p:nvPicPr>
          <p:cNvPr id="2052" name="Picture 4" descr="C:\Users\ABDULLAH\Desktop\akran zorbalığı\maxresdefault.jpg"/>
          <p:cNvPicPr>
            <a:picLocks noChangeAspect="1" noChangeArrowheads="1"/>
          </p:cNvPicPr>
          <p:nvPr/>
        </p:nvPicPr>
        <p:blipFill>
          <a:blip r:embed="rId4" cstate="print"/>
          <a:srcRect/>
          <a:stretch>
            <a:fillRect/>
          </a:stretch>
        </p:blipFill>
        <p:spPr bwMode="auto">
          <a:xfrm>
            <a:off x="0" y="5931024"/>
            <a:ext cx="6858000" cy="3212976"/>
          </a:xfrm>
          <a:prstGeom prst="rect">
            <a:avLst/>
          </a:prstGeom>
          <a:noFill/>
        </p:spPr>
      </p:pic>
      <p:sp>
        <p:nvSpPr>
          <p:cNvPr id="13" name="12 Metin kutusu"/>
          <p:cNvSpPr txBox="1"/>
          <p:nvPr/>
        </p:nvSpPr>
        <p:spPr>
          <a:xfrm>
            <a:off x="1484784" y="5436096"/>
            <a:ext cx="3384376" cy="584775"/>
          </a:xfrm>
          <a:prstGeom prst="rect">
            <a:avLst/>
          </a:prstGeom>
          <a:noFill/>
        </p:spPr>
        <p:txBody>
          <a:bodyPr wrap="square" rtlCol="0">
            <a:spAutoFit/>
          </a:bodyPr>
          <a:lstStyle/>
          <a:p>
            <a:r>
              <a:rPr lang="tr-TR" sz="3200" b="1" i="1" dirty="0" smtClean="0">
                <a:solidFill>
                  <a:schemeClr val="tx2">
                    <a:lumMod val="50000"/>
                  </a:schemeClr>
                </a:solidFill>
              </a:rPr>
              <a:t>               SEYİRCİ</a:t>
            </a:r>
            <a:endParaRPr lang="tr-TR" sz="3200" b="1" i="1" dirty="0">
              <a:solidFill>
                <a:schemeClr val="tx2">
                  <a:lumMod val="50000"/>
                </a:schemeClr>
              </a:solidFill>
            </a:endParaRPr>
          </a:p>
        </p:txBody>
      </p:sp>
      <p:graphicFrame>
        <p:nvGraphicFramePr>
          <p:cNvPr id="14" name="13 Diyagram"/>
          <p:cNvGraphicFramePr/>
          <p:nvPr/>
        </p:nvGraphicFramePr>
        <p:xfrm>
          <a:off x="908720" y="2843808"/>
          <a:ext cx="4824536"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6858000" cy="1354217"/>
          </a:xfrm>
          <a:prstGeom prst="rect">
            <a:avLst/>
          </a:prstGeom>
          <a:noFill/>
        </p:spPr>
        <p:txBody>
          <a:bodyPr wrap="square" rtlCol="0">
            <a:spAutoFit/>
          </a:bodyPr>
          <a:lstStyle/>
          <a:p>
            <a:r>
              <a:rPr lang="tr-TR" sz="3200" b="1" i="1" dirty="0" smtClean="0">
                <a:solidFill>
                  <a:srgbClr val="FF0000"/>
                </a:solidFill>
              </a:rPr>
              <a:t> Zorbalık Davranışı Gösteren Çocukların Genel Özellikleri</a:t>
            </a:r>
          </a:p>
          <a:p>
            <a:endParaRPr lang="tr-TR" dirty="0"/>
          </a:p>
        </p:txBody>
      </p:sp>
      <p:graphicFrame>
        <p:nvGraphicFramePr>
          <p:cNvPr id="7" name="6 Diyagram"/>
          <p:cNvGraphicFramePr/>
          <p:nvPr/>
        </p:nvGraphicFramePr>
        <p:xfrm>
          <a:off x="0" y="971600"/>
          <a:ext cx="6858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ABDULLAH\Desktop\akran zorbalığı\indir.png"/>
          <p:cNvPicPr>
            <a:picLocks noChangeAspect="1" noChangeArrowheads="1"/>
          </p:cNvPicPr>
          <p:nvPr/>
        </p:nvPicPr>
        <p:blipFill>
          <a:blip r:embed="rId6" cstate="print"/>
          <a:srcRect/>
          <a:stretch>
            <a:fillRect/>
          </a:stretch>
        </p:blipFill>
        <p:spPr bwMode="auto">
          <a:xfrm>
            <a:off x="1988840" y="2771800"/>
            <a:ext cx="2880320" cy="2724150"/>
          </a:xfrm>
          <a:prstGeom prst="rect">
            <a:avLst/>
          </a:prstGeom>
          <a:noFill/>
        </p:spPr>
      </p:pic>
      <p:sp>
        <p:nvSpPr>
          <p:cNvPr id="13" name="12 Yuvarlatılmış Dikdörtgen"/>
          <p:cNvSpPr/>
          <p:nvPr/>
        </p:nvSpPr>
        <p:spPr>
          <a:xfrm>
            <a:off x="980728" y="7884368"/>
            <a:ext cx="5877272" cy="100811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b="1" i="1" dirty="0" smtClean="0">
                <a:solidFill>
                  <a:srgbClr val="FF0000"/>
                </a:solidFill>
              </a:rPr>
              <a:t>Bu Tip Özelliklere Sahip Birinin Zorbalık Yaptığı Konusunda Ön Yargılı Olmayın. Yanlış Yapıyor Olabilirsiniz!  </a:t>
            </a:r>
          </a:p>
          <a:p>
            <a:pPr algn="ctr"/>
            <a:endParaRPr lang="tr-TR" dirty="0"/>
          </a:p>
        </p:txBody>
      </p:sp>
      <p:pic>
        <p:nvPicPr>
          <p:cNvPr id="14" name="Picture 3" descr="C:\Users\ABDULLAH\Desktop\akran zorbalığı\yasal_uyari.jpg"/>
          <p:cNvPicPr>
            <a:picLocks noChangeAspect="1" noChangeArrowheads="1"/>
          </p:cNvPicPr>
          <p:nvPr/>
        </p:nvPicPr>
        <p:blipFill>
          <a:blip r:embed="rId7" cstate="print"/>
          <a:srcRect/>
          <a:stretch>
            <a:fillRect/>
          </a:stretch>
        </p:blipFill>
        <p:spPr bwMode="auto">
          <a:xfrm>
            <a:off x="0" y="7884368"/>
            <a:ext cx="1083568" cy="1008112"/>
          </a:xfrm>
          <a:prstGeom prst="rect">
            <a:avLst/>
          </a:prstGeom>
          <a:ln>
            <a:noFill/>
          </a:ln>
        </p:spPr>
        <p:style>
          <a:lnRef idx="2">
            <a:schemeClr val="accent2"/>
          </a:lnRef>
          <a:fillRef idx="1">
            <a:schemeClr val="lt1"/>
          </a:fillRef>
          <a:effectRef idx="0">
            <a:schemeClr val="accent2"/>
          </a:effectRef>
          <a:fontRef idx="minor">
            <a:schemeClr val="dk1"/>
          </a:fontRef>
        </p:style>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0"/>
            <a:ext cx="6381328" cy="646331"/>
          </a:xfrm>
          <a:prstGeom prst="rect">
            <a:avLst/>
          </a:prstGeom>
          <a:noFill/>
        </p:spPr>
        <p:txBody>
          <a:bodyPr wrap="square" rtlCol="0">
            <a:spAutoFit/>
          </a:bodyPr>
          <a:lstStyle/>
          <a:p>
            <a:r>
              <a:rPr lang="tr-TR" sz="3600" b="1" dirty="0" smtClean="0">
                <a:solidFill>
                  <a:srgbClr val="FF0000"/>
                </a:solidFill>
              </a:rPr>
              <a:t>         Mağdurların Özellikleri </a:t>
            </a:r>
            <a:endParaRPr lang="tr-TR" sz="3600" b="1" dirty="0">
              <a:solidFill>
                <a:srgbClr val="FF0000"/>
              </a:solidFill>
            </a:endParaRPr>
          </a:p>
        </p:txBody>
      </p:sp>
      <p:sp>
        <p:nvSpPr>
          <p:cNvPr id="12" name="11 Bulut"/>
          <p:cNvSpPr/>
          <p:nvPr/>
        </p:nvSpPr>
        <p:spPr>
          <a:xfrm>
            <a:off x="0" y="539552"/>
            <a:ext cx="3573016" cy="1800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Genellikle güvensiz ve kendilerini koruyamayan, pasif ve boyun eğici bir tarzları vardır.</a:t>
            </a:r>
            <a:endParaRPr lang="tr-TR" b="1" dirty="0"/>
          </a:p>
        </p:txBody>
      </p:sp>
      <p:sp>
        <p:nvSpPr>
          <p:cNvPr id="13" name="12 Bulut"/>
          <p:cNvSpPr/>
          <p:nvPr/>
        </p:nvSpPr>
        <p:spPr>
          <a:xfrm>
            <a:off x="3068960" y="539552"/>
            <a:ext cx="3573016" cy="1800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Utangaç ve içine kapanıktırlar.</a:t>
            </a:r>
            <a:endParaRPr lang="tr-TR" b="1" dirty="0"/>
          </a:p>
        </p:txBody>
      </p:sp>
      <p:sp>
        <p:nvSpPr>
          <p:cNvPr id="14" name="13 Bulut"/>
          <p:cNvSpPr/>
          <p:nvPr/>
        </p:nvSpPr>
        <p:spPr>
          <a:xfrm>
            <a:off x="3140968" y="1907704"/>
            <a:ext cx="3573016" cy="18002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Genellikle aşırı koruyucu ailelerin çocuklarıdır.</a:t>
            </a:r>
            <a:endParaRPr lang="tr-TR" b="1" dirty="0"/>
          </a:p>
        </p:txBody>
      </p:sp>
      <p:sp>
        <p:nvSpPr>
          <p:cNvPr id="15" name="14 Bulut"/>
          <p:cNvSpPr/>
          <p:nvPr/>
        </p:nvSpPr>
        <p:spPr>
          <a:xfrm>
            <a:off x="0" y="2051720"/>
            <a:ext cx="3573016" cy="1800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Farklı özelliklere sahip olabilirler. (kekemelik, gözlük kullanma, diş aparatı kullanma vb.)</a:t>
            </a:r>
            <a:endParaRPr lang="tr-TR" b="1" dirty="0"/>
          </a:p>
        </p:txBody>
      </p:sp>
      <p:sp>
        <p:nvSpPr>
          <p:cNvPr id="17" name="16 Yuvarlatılmış Dikdörtgen"/>
          <p:cNvSpPr/>
          <p:nvPr/>
        </p:nvSpPr>
        <p:spPr>
          <a:xfrm>
            <a:off x="0" y="8316416"/>
            <a:ext cx="6858000" cy="8275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solidFill>
                  <a:srgbClr val="C00000"/>
                </a:solidFill>
              </a:rPr>
              <a:t>Her zaman farklı olan çocuklar zorbalığa uğramazlar, bazen çocuklar neden mağdur olduklarını bile bilmezler.</a:t>
            </a:r>
            <a:endParaRPr lang="tr-TR" b="1" dirty="0">
              <a:solidFill>
                <a:srgbClr val="C00000"/>
              </a:solidFill>
            </a:endParaRPr>
          </a:p>
        </p:txBody>
      </p:sp>
      <p:pic>
        <p:nvPicPr>
          <p:cNvPr id="1026" name="Picture 2" descr="I:\akran zorbalığı\k_19110037_akranzorbal2.jpg"/>
          <p:cNvPicPr>
            <a:picLocks noChangeAspect="1" noChangeArrowheads="1"/>
          </p:cNvPicPr>
          <p:nvPr/>
        </p:nvPicPr>
        <p:blipFill>
          <a:blip r:embed="rId2" cstate="print"/>
          <a:srcRect/>
          <a:stretch>
            <a:fillRect/>
          </a:stretch>
        </p:blipFill>
        <p:spPr bwMode="auto">
          <a:xfrm>
            <a:off x="188640" y="3851920"/>
            <a:ext cx="6292080" cy="432048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196752" y="0"/>
            <a:ext cx="4306756" cy="1200329"/>
          </a:xfrm>
          <a:prstGeom prst="rect">
            <a:avLst/>
          </a:prstGeom>
          <a:noFill/>
        </p:spPr>
        <p:txBody>
          <a:bodyPr wrap="square" rtlCol="0">
            <a:spAutoFit/>
          </a:bodyPr>
          <a:lstStyle/>
          <a:p>
            <a:r>
              <a:rPr lang="tr-TR" sz="3600" b="1" dirty="0" smtClean="0">
                <a:solidFill>
                  <a:srgbClr val="FF0000"/>
                </a:solidFill>
              </a:rPr>
              <a:t>Seyircilerin Özellikleri</a:t>
            </a:r>
          </a:p>
          <a:p>
            <a:endParaRPr lang="tr-TR" sz="3600" b="1" dirty="0">
              <a:solidFill>
                <a:srgbClr val="FF0000"/>
              </a:solidFill>
            </a:endParaRPr>
          </a:p>
        </p:txBody>
      </p:sp>
      <p:pic>
        <p:nvPicPr>
          <p:cNvPr id="5124" name="Picture 4" descr="C:\Users\ABDULLAH\Desktop\akran zorbalığı\bullying_by_kungfuplum_jqyaf1.jpg"/>
          <p:cNvPicPr>
            <a:picLocks noChangeAspect="1" noChangeArrowheads="1"/>
          </p:cNvPicPr>
          <p:nvPr/>
        </p:nvPicPr>
        <p:blipFill>
          <a:blip r:embed="rId2" cstate="print"/>
          <a:srcRect/>
          <a:stretch>
            <a:fillRect/>
          </a:stretch>
        </p:blipFill>
        <p:spPr bwMode="auto">
          <a:xfrm>
            <a:off x="0" y="5292080"/>
            <a:ext cx="6858000" cy="3851920"/>
          </a:xfrm>
          <a:prstGeom prst="rect">
            <a:avLst/>
          </a:prstGeom>
          <a:noFill/>
        </p:spPr>
      </p:pic>
      <p:graphicFrame>
        <p:nvGraphicFramePr>
          <p:cNvPr id="5" name="4 Diyagram"/>
          <p:cNvGraphicFramePr/>
          <p:nvPr/>
        </p:nvGraphicFramePr>
        <p:xfrm>
          <a:off x="0" y="683568"/>
          <a:ext cx="6858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1341</Words>
  <Application>Microsoft Office PowerPoint</Application>
  <PresentationFormat>Ekran Gösterisi (4:3)</PresentationFormat>
  <Paragraphs>167</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Pc</cp:lastModifiedBy>
  <cp:revision>62</cp:revision>
  <dcterms:created xsi:type="dcterms:W3CDTF">2015-10-13T12:54:53Z</dcterms:created>
  <dcterms:modified xsi:type="dcterms:W3CDTF">2018-01-02T11:36:21Z</dcterms:modified>
</cp:coreProperties>
</file>